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7"/>
  </p:notesMasterIdLst>
  <p:sldIdLst>
    <p:sldId id="256" r:id="rId2"/>
    <p:sldId id="259" r:id="rId3"/>
    <p:sldId id="260" r:id="rId4"/>
    <p:sldId id="262" r:id="rId5"/>
    <p:sldId id="263" r:id="rId6"/>
    <p:sldId id="300" r:id="rId7"/>
    <p:sldId id="301" r:id="rId8"/>
    <p:sldId id="274" r:id="rId9"/>
    <p:sldId id="302" r:id="rId10"/>
    <p:sldId id="303" r:id="rId11"/>
    <p:sldId id="304" r:id="rId12"/>
    <p:sldId id="305" r:id="rId13"/>
    <p:sldId id="292" r:id="rId14"/>
    <p:sldId id="293"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B4E454-0BD5-7AF2-FEF9-186F955111D1}" name="来宾用户" initials="来宾" userId="S::urn:spo:anon#c4ad27c189b3dbcc5c4942219398d5de661664d9669b2c5735d716079667a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748"/>
    <a:srgbClr val="00143E"/>
    <a:srgbClr val="000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50"/>
  </p:normalViewPr>
  <p:slideViewPr>
    <p:cSldViewPr snapToGrid="0">
      <p:cViewPr varScale="1">
        <p:scale>
          <a:sx n="115" d="100"/>
          <a:sy n="115"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diagrams/_rels/data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jpg"/><Relationship Id="rId1" Type="http://schemas.openxmlformats.org/officeDocument/2006/relationships/image" Target="../media/image44.jpg"/></Relationships>
</file>

<file path=ppt/diagrams/_rels/drawing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jpg"/><Relationship Id="rId1" Type="http://schemas.openxmlformats.org/officeDocument/2006/relationships/image" Target="../media/image4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CA62E-90AE-F748-B326-A2A83A60D074}" type="doc">
      <dgm:prSet loTypeId="urn:microsoft.com/office/officeart/2005/8/layout/bProcess3" loCatId="" qsTypeId="urn:microsoft.com/office/officeart/2005/8/quickstyle/3d1" qsCatId="3D" csTypeId="urn:microsoft.com/office/officeart/2005/8/colors/accent1_2" csCatId="accent1" phldr="1"/>
      <dgm:spPr/>
      <dgm:t>
        <a:bodyPr/>
        <a:lstStyle/>
        <a:p>
          <a:endParaRPr lang="en-GB"/>
        </a:p>
      </dgm:t>
    </dgm:pt>
    <dgm:pt modelId="{50F962A4-C2BB-ED4A-A29A-E20DCF0B39C5}">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Input directory of images</a:t>
          </a:r>
        </a:p>
      </dgm:t>
    </dgm:pt>
    <dgm:pt modelId="{E39A5C43-D4CB-5240-9778-1DB718666736}" type="parTrans" cxnId="{D8BA5321-B859-884C-9052-4F27A78C9FF9}">
      <dgm:prSet/>
      <dgm:spPr/>
      <dgm:t>
        <a:bodyPr/>
        <a:lstStyle/>
        <a:p>
          <a:endParaRPr lang="en-GB"/>
        </a:p>
      </dgm:t>
    </dgm:pt>
    <dgm:pt modelId="{D29B89F5-B2B6-6C4A-8C7B-7E44BC0B8C0C}" type="sibTrans" cxnId="{D8BA5321-B859-884C-9052-4F27A78C9FF9}">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87E57BA3-646B-6D49-8880-080C1F1FB416}">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Loop over all images in dataset</a:t>
          </a:r>
        </a:p>
      </dgm:t>
    </dgm:pt>
    <dgm:pt modelId="{83F49C77-CC1E-DD4C-B998-D93FA3555D94}" type="parTrans" cxnId="{B23E2407-02DF-C24E-81A8-81A0E76E0DC1}">
      <dgm:prSet/>
      <dgm:spPr/>
      <dgm:t>
        <a:bodyPr/>
        <a:lstStyle/>
        <a:p>
          <a:endParaRPr lang="en-GB"/>
        </a:p>
      </dgm:t>
    </dgm:pt>
    <dgm:pt modelId="{0CB1CC63-B1CE-744F-9178-DA1A0EF824D9}" type="sibTrans" cxnId="{B23E2407-02DF-C24E-81A8-81A0E76E0DC1}">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918E4F56-77CE-3841-8E2C-71A498948C1B}">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Load &amp; parse bounding box</a:t>
          </a:r>
        </a:p>
      </dgm:t>
    </dgm:pt>
    <dgm:pt modelId="{99F9FF8B-B2F7-5248-A8BC-3FA71F32E784}" type="parTrans" cxnId="{991130C1-7959-1548-84D4-39FD261DF79C}">
      <dgm:prSet/>
      <dgm:spPr/>
      <dgm:t>
        <a:bodyPr/>
        <a:lstStyle/>
        <a:p>
          <a:endParaRPr lang="en-GB"/>
        </a:p>
      </dgm:t>
    </dgm:pt>
    <dgm:pt modelId="{7541AF2A-AA6E-0347-95C5-0EF9C0777A10}" type="sibTrans" cxnId="{991130C1-7959-1548-84D4-39FD261DF79C}">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FA04B4BE-167F-4E48-9397-53CF1FA72392}">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Run selective search on input images</a:t>
          </a:r>
        </a:p>
      </dgm:t>
    </dgm:pt>
    <dgm:pt modelId="{1AB8E6FA-398B-A448-BBA1-364D7A9DEEAF}" type="parTrans" cxnId="{7A981E97-858F-EB40-A275-4B35780B12E7}">
      <dgm:prSet/>
      <dgm:spPr/>
      <dgm:t>
        <a:bodyPr/>
        <a:lstStyle/>
        <a:p>
          <a:endParaRPr lang="en-GB"/>
        </a:p>
      </dgm:t>
    </dgm:pt>
    <dgm:pt modelId="{7FCC5820-D849-DA41-B92E-C1A19A6B3D2F}" type="sibTrans" cxnId="{7A981E97-858F-EB40-A275-4B35780B12E7}">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0C4BBFE1-586C-2140-83D4-BE8A6E614352}">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Determine which bounding box overlap with ground truth (</a:t>
          </a:r>
          <a:r>
            <a:rPr lang="en-GB" dirty="0" err="1">
              <a:solidFill>
                <a:schemeClr val="bg1"/>
              </a:solidFill>
              <a:latin typeface="Apple Symbols" panose="02000000000000000000" pitchFamily="2" charset="-79"/>
              <a:ea typeface="Apple Symbols" panose="02000000000000000000" pitchFamily="2" charset="-79"/>
              <a:cs typeface="Apple Symbols" panose="02000000000000000000" pitchFamily="2" charset="-79"/>
            </a:rPr>
            <a:t>IoU</a:t>
          </a:r>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p>
      </dgm:t>
    </dgm:pt>
    <dgm:pt modelId="{F668F523-62E2-6F46-96AA-29E332CB1ECC}" type="parTrans" cxnId="{365E06BF-D3C6-484C-BE8C-AD1EC675ECFF}">
      <dgm:prSet/>
      <dgm:spPr/>
      <dgm:t>
        <a:bodyPr/>
        <a:lstStyle/>
        <a:p>
          <a:endParaRPr lang="en-GB"/>
        </a:p>
      </dgm:t>
    </dgm:pt>
    <dgm:pt modelId="{56597F09-DE4E-AA4C-A896-FCC98674B576}" type="sibTrans" cxnId="{365E06BF-D3C6-484C-BE8C-AD1EC675ECFF}">
      <dgm:prSet/>
      <dgm:spPr/>
      <dgm:t>
        <a:bodyPr/>
        <a:lstStyle/>
        <a:p>
          <a:endParaRPr lang="en-GB"/>
        </a:p>
      </dgm:t>
    </dgm:pt>
    <dgm:pt modelId="{2725DF30-7E4A-0A46-8BC0-4A85AE846ABA}" type="pres">
      <dgm:prSet presAssocID="{6B3CA62E-90AE-F748-B326-A2A83A60D074}" presName="Name0" presStyleCnt="0">
        <dgm:presLayoutVars>
          <dgm:dir/>
          <dgm:resizeHandles val="exact"/>
        </dgm:presLayoutVars>
      </dgm:prSet>
      <dgm:spPr/>
    </dgm:pt>
    <dgm:pt modelId="{9452609E-E950-5E4D-8A35-A919973358F3}" type="pres">
      <dgm:prSet presAssocID="{50F962A4-C2BB-ED4A-A29A-E20DCF0B39C5}" presName="node" presStyleLbl="node1" presStyleIdx="0" presStyleCnt="5">
        <dgm:presLayoutVars>
          <dgm:bulletEnabled val="1"/>
        </dgm:presLayoutVars>
      </dgm:prSet>
      <dgm:spPr/>
    </dgm:pt>
    <dgm:pt modelId="{96B5ADF1-6FA8-4544-A9FF-4FBA518B88B1}" type="pres">
      <dgm:prSet presAssocID="{D29B89F5-B2B6-6C4A-8C7B-7E44BC0B8C0C}" presName="sibTrans" presStyleLbl="sibTrans1D1" presStyleIdx="0" presStyleCnt="4"/>
      <dgm:spPr/>
    </dgm:pt>
    <dgm:pt modelId="{CF29D146-7F26-BA47-BFD3-F234532BD43B}" type="pres">
      <dgm:prSet presAssocID="{D29B89F5-B2B6-6C4A-8C7B-7E44BC0B8C0C}" presName="connectorText" presStyleLbl="sibTrans1D1" presStyleIdx="0" presStyleCnt="4"/>
      <dgm:spPr/>
    </dgm:pt>
    <dgm:pt modelId="{EFB377ED-C0A8-1B42-A191-5696585C623A}" type="pres">
      <dgm:prSet presAssocID="{87E57BA3-646B-6D49-8880-080C1F1FB416}" presName="node" presStyleLbl="node1" presStyleIdx="1" presStyleCnt="5">
        <dgm:presLayoutVars>
          <dgm:bulletEnabled val="1"/>
        </dgm:presLayoutVars>
      </dgm:prSet>
      <dgm:spPr/>
    </dgm:pt>
    <dgm:pt modelId="{FF9CA659-7063-8443-B9B7-8067539BE7A5}" type="pres">
      <dgm:prSet presAssocID="{0CB1CC63-B1CE-744F-9178-DA1A0EF824D9}" presName="sibTrans" presStyleLbl="sibTrans1D1" presStyleIdx="1" presStyleCnt="4"/>
      <dgm:spPr/>
    </dgm:pt>
    <dgm:pt modelId="{4E24B22E-6841-784F-BB81-8D56B512398A}" type="pres">
      <dgm:prSet presAssocID="{0CB1CC63-B1CE-744F-9178-DA1A0EF824D9}" presName="connectorText" presStyleLbl="sibTrans1D1" presStyleIdx="1" presStyleCnt="4"/>
      <dgm:spPr/>
    </dgm:pt>
    <dgm:pt modelId="{ABC7DDB6-6CBF-804D-88B4-EE0CBEF3235C}" type="pres">
      <dgm:prSet presAssocID="{918E4F56-77CE-3841-8E2C-71A498948C1B}" presName="node" presStyleLbl="node1" presStyleIdx="2" presStyleCnt="5">
        <dgm:presLayoutVars>
          <dgm:bulletEnabled val="1"/>
        </dgm:presLayoutVars>
      </dgm:prSet>
      <dgm:spPr/>
    </dgm:pt>
    <dgm:pt modelId="{15FC105D-3DA1-5243-B446-C51AEB8B9AAE}" type="pres">
      <dgm:prSet presAssocID="{7541AF2A-AA6E-0347-95C5-0EF9C0777A10}" presName="sibTrans" presStyleLbl="sibTrans1D1" presStyleIdx="2" presStyleCnt="4"/>
      <dgm:spPr/>
    </dgm:pt>
    <dgm:pt modelId="{0F4E9C54-EC1F-D54D-87F1-9FFE113EA731}" type="pres">
      <dgm:prSet presAssocID="{7541AF2A-AA6E-0347-95C5-0EF9C0777A10}" presName="connectorText" presStyleLbl="sibTrans1D1" presStyleIdx="2" presStyleCnt="4"/>
      <dgm:spPr/>
    </dgm:pt>
    <dgm:pt modelId="{AC3B92C9-0C28-A649-9C51-C5B47DCB5E75}" type="pres">
      <dgm:prSet presAssocID="{FA04B4BE-167F-4E48-9397-53CF1FA72392}" presName="node" presStyleLbl="node1" presStyleIdx="3" presStyleCnt="5">
        <dgm:presLayoutVars>
          <dgm:bulletEnabled val="1"/>
        </dgm:presLayoutVars>
      </dgm:prSet>
      <dgm:spPr/>
    </dgm:pt>
    <dgm:pt modelId="{1FBD0190-7A70-E242-9C19-21F16B115569}" type="pres">
      <dgm:prSet presAssocID="{7FCC5820-D849-DA41-B92E-C1A19A6B3D2F}" presName="sibTrans" presStyleLbl="sibTrans1D1" presStyleIdx="3" presStyleCnt="4"/>
      <dgm:spPr/>
    </dgm:pt>
    <dgm:pt modelId="{0915496E-3943-1348-A9A1-9B521D9B7196}" type="pres">
      <dgm:prSet presAssocID="{7FCC5820-D849-DA41-B92E-C1A19A6B3D2F}" presName="connectorText" presStyleLbl="sibTrans1D1" presStyleIdx="3" presStyleCnt="4"/>
      <dgm:spPr/>
    </dgm:pt>
    <dgm:pt modelId="{77A6DD7F-2F4D-804B-8A3C-D1487302A23F}" type="pres">
      <dgm:prSet presAssocID="{0C4BBFE1-586C-2140-83D4-BE8A6E614352}" presName="node" presStyleLbl="node1" presStyleIdx="4" presStyleCnt="5">
        <dgm:presLayoutVars>
          <dgm:bulletEnabled val="1"/>
        </dgm:presLayoutVars>
      </dgm:prSet>
      <dgm:spPr/>
    </dgm:pt>
  </dgm:ptLst>
  <dgm:cxnLst>
    <dgm:cxn modelId="{BF985701-CB6E-A74F-A851-0B8FC26CBF40}" type="presOf" srcId="{7541AF2A-AA6E-0347-95C5-0EF9C0777A10}" destId="{0F4E9C54-EC1F-D54D-87F1-9FFE113EA731}" srcOrd="1" destOrd="0" presId="urn:microsoft.com/office/officeart/2005/8/layout/bProcess3"/>
    <dgm:cxn modelId="{B23E2407-02DF-C24E-81A8-81A0E76E0DC1}" srcId="{6B3CA62E-90AE-F748-B326-A2A83A60D074}" destId="{87E57BA3-646B-6D49-8880-080C1F1FB416}" srcOrd="1" destOrd="0" parTransId="{83F49C77-CC1E-DD4C-B998-D93FA3555D94}" sibTransId="{0CB1CC63-B1CE-744F-9178-DA1A0EF824D9}"/>
    <dgm:cxn modelId="{D8BA5321-B859-884C-9052-4F27A78C9FF9}" srcId="{6B3CA62E-90AE-F748-B326-A2A83A60D074}" destId="{50F962A4-C2BB-ED4A-A29A-E20DCF0B39C5}" srcOrd="0" destOrd="0" parTransId="{E39A5C43-D4CB-5240-9778-1DB718666736}" sibTransId="{D29B89F5-B2B6-6C4A-8C7B-7E44BC0B8C0C}"/>
    <dgm:cxn modelId="{BB134847-DC90-0B4D-A808-5BA0DE202D49}" type="presOf" srcId="{7541AF2A-AA6E-0347-95C5-0EF9C0777A10}" destId="{15FC105D-3DA1-5243-B446-C51AEB8B9AAE}" srcOrd="0" destOrd="0" presId="urn:microsoft.com/office/officeart/2005/8/layout/bProcess3"/>
    <dgm:cxn modelId="{360EF877-5CE5-DF45-924C-54E9A7AB5EF1}" type="presOf" srcId="{D29B89F5-B2B6-6C4A-8C7B-7E44BC0B8C0C}" destId="{96B5ADF1-6FA8-4544-A9FF-4FBA518B88B1}" srcOrd="0" destOrd="0" presId="urn:microsoft.com/office/officeart/2005/8/layout/bProcess3"/>
    <dgm:cxn modelId="{FEAD6E7A-8E93-2A45-9012-98B71026DA7A}" type="presOf" srcId="{0C4BBFE1-586C-2140-83D4-BE8A6E614352}" destId="{77A6DD7F-2F4D-804B-8A3C-D1487302A23F}" srcOrd="0" destOrd="0" presId="urn:microsoft.com/office/officeart/2005/8/layout/bProcess3"/>
    <dgm:cxn modelId="{53AED883-4814-4448-84EF-C15D7F8EA06B}" type="presOf" srcId="{6B3CA62E-90AE-F748-B326-A2A83A60D074}" destId="{2725DF30-7E4A-0A46-8BC0-4A85AE846ABA}" srcOrd="0" destOrd="0" presId="urn:microsoft.com/office/officeart/2005/8/layout/bProcess3"/>
    <dgm:cxn modelId="{7A981E97-858F-EB40-A275-4B35780B12E7}" srcId="{6B3CA62E-90AE-F748-B326-A2A83A60D074}" destId="{FA04B4BE-167F-4E48-9397-53CF1FA72392}" srcOrd="3" destOrd="0" parTransId="{1AB8E6FA-398B-A448-BBA1-364D7A9DEEAF}" sibTransId="{7FCC5820-D849-DA41-B92E-C1A19A6B3D2F}"/>
    <dgm:cxn modelId="{4408CD9C-0016-6E44-ACE0-490286ED6D69}" type="presOf" srcId="{50F962A4-C2BB-ED4A-A29A-E20DCF0B39C5}" destId="{9452609E-E950-5E4D-8A35-A919973358F3}" srcOrd="0" destOrd="0" presId="urn:microsoft.com/office/officeart/2005/8/layout/bProcess3"/>
    <dgm:cxn modelId="{2B959BA2-453A-8F4F-BF10-4F974DD7DEC6}" type="presOf" srcId="{D29B89F5-B2B6-6C4A-8C7B-7E44BC0B8C0C}" destId="{CF29D146-7F26-BA47-BFD3-F234532BD43B}" srcOrd="1" destOrd="0" presId="urn:microsoft.com/office/officeart/2005/8/layout/bProcess3"/>
    <dgm:cxn modelId="{EF058DAE-6D8B-7840-898C-A3F47C2CB4CC}" type="presOf" srcId="{87E57BA3-646B-6D49-8880-080C1F1FB416}" destId="{EFB377ED-C0A8-1B42-A191-5696585C623A}" srcOrd="0" destOrd="0" presId="urn:microsoft.com/office/officeart/2005/8/layout/bProcess3"/>
    <dgm:cxn modelId="{F93029B5-8262-6E4F-A537-7093F562E989}" type="presOf" srcId="{918E4F56-77CE-3841-8E2C-71A498948C1B}" destId="{ABC7DDB6-6CBF-804D-88B4-EE0CBEF3235C}" srcOrd="0" destOrd="0" presId="urn:microsoft.com/office/officeart/2005/8/layout/bProcess3"/>
    <dgm:cxn modelId="{365E06BF-D3C6-484C-BE8C-AD1EC675ECFF}" srcId="{6B3CA62E-90AE-F748-B326-A2A83A60D074}" destId="{0C4BBFE1-586C-2140-83D4-BE8A6E614352}" srcOrd="4" destOrd="0" parTransId="{F668F523-62E2-6F46-96AA-29E332CB1ECC}" sibTransId="{56597F09-DE4E-AA4C-A896-FCC98674B576}"/>
    <dgm:cxn modelId="{991130C1-7959-1548-84D4-39FD261DF79C}" srcId="{6B3CA62E-90AE-F748-B326-A2A83A60D074}" destId="{918E4F56-77CE-3841-8E2C-71A498948C1B}" srcOrd="2" destOrd="0" parTransId="{99F9FF8B-B2F7-5248-A8BC-3FA71F32E784}" sibTransId="{7541AF2A-AA6E-0347-95C5-0EF9C0777A10}"/>
    <dgm:cxn modelId="{6264F4C8-ABC6-BB48-931B-9811D6A46492}" type="presOf" srcId="{FA04B4BE-167F-4E48-9397-53CF1FA72392}" destId="{AC3B92C9-0C28-A649-9C51-C5B47DCB5E75}" srcOrd="0" destOrd="0" presId="urn:microsoft.com/office/officeart/2005/8/layout/bProcess3"/>
    <dgm:cxn modelId="{D69592D2-A383-6445-9DF7-FF0BB6A3B7ED}" type="presOf" srcId="{0CB1CC63-B1CE-744F-9178-DA1A0EF824D9}" destId="{FF9CA659-7063-8443-B9B7-8067539BE7A5}" srcOrd="0" destOrd="0" presId="urn:microsoft.com/office/officeart/2005/8/layout/bProcess3"/>
    <dgm:cxn modelId="{F4A953D5-D667-EE4A-A2B9-249983845A96}" type="presOf" srcId="{0CB1CC63-B1CE-744F-9178-DA1A0EF824D9}" destId="{4E24B22E-6841-784F-BB81-8D56B512398A}" srcOrd="1" destOrd="0" presId="urn:microsoft.com/office/officeart/2005/8/layout/bProcess3"/>
    <dgm:cxn modelId="{1C8BADD8-19A7-4841-9C42-A7C55350B4F0}" type="presOf" srcId="{7FCC5820-D849-DA41-B92E-C1A19A6B3D2F}" destId="{1FBD0190-7A70-E242-9C19-21F16B115569}" srcOrd="0" destOrd="0" presId="urn:microsoft.com/office/officeart/2005/8/layout/bProcess3"/>
    <dgm:cxn modelId="{8E7FABDA-6E73-B149-8FBB-8D1CB3BE1A78}" type="presOf" srcId="{7FCC5820-D849-DA41-B92E-C1A19A6B3D2F}" destId="{0915496E-3943-1348-A9A1-9B521D9B7196}" srcOrd="1" destOrd="0" presId="urn:microsoft.com/office/officeart/2005/8/layout/bProcess3"/>
    <dgm:cxn modelId="{D742AAA8-85E9-A349-BED3-26B57571BC77}" type="presParOf" srcId="{2725DF30-7E4A-0A46-8BC0-4A85AE846ABA}" destId="{9452609E-E950-5E4D-8A35-A919973358F3}" srcOrd="0" destOrd="0" presId="urn:microsoft.com/office/officeart/2005/8/layout/bProcess3"/>
    <dgm:cxn modelId="{E639FEC3-95EA-6146-98AA-23BBFA39F89F}" type="presParOf" srcId="{2725DF30-7E4A-0A46-8BC0-4A85AE846ABA}" destId="{96B5ADF1-6FA8-4544-A9FF-4FBA518B88B1}" srcOrd="1" destOrd="0" presId="urn:microsoft.com/office/officeart/2005/8/layout/bProcess3"/>
    <dgm:cxn modelId="{97508CF8-4B87-7D43-8C59-8CB3AC697A8F}" type="presParOf" srcId="{96B5ADF1-6FA8-4544-A9FF-4FBA518B88B1}" destId="{CF29D146-7F26-BA47-BFD3-F234532BD43B}" srcOrd="0" destOrd="0" presId="urn:microsoft.com/office/officeart/2005/8/layout/bProcess3"/>
    <dgm:cxn modelId="{55E8C3E1-C6B2-4A4E-AA5D-EDD47615772D}" type="presParOf" srcId="{2725DF30-7E4A-0A46-8BC0-4A85AE846ABA}" destId="{EFB377ED-C0A8-1B42-A191-5696585C623A}" srcOrd="2" destOrd="0" presId="urn:microsoft.com/office/officeart/2005/8/layout/bProcess3"/>
    <dgm:cxn modelId="{6806CA72-B541-9743-8464-83F41D050379}" type="presParOf" srcId="{2725DF30-7E4A-0A46-8BC0-4A85AE846ABA}" destId="{FF9CA659-7063-8443-B9B7-8067539BE7A5}" srcOrd="3" destOrd="0" presId="urn:microsoft.com/office/officeart/2005/8/layout/bProcess3"/>
    <dgm:cxn modelId="{179798F9-217A-B74C-8EE9-0B1C1DDC4C4B}" type="presParOf" srcId="{FF9CA659-7063-8443-B9B7-8067539BE7A5}" destId="{4E24B22E-6841-784F-BB81-8D56B512398A}" srcOrd="0" destOrd="0" presId="urn:microsoft.com/office/officeart/2005/8/layout/bProcess3"/>
    <dgm:cxn modelId="{BEE25C5C-F94D-C542-9934-BD94EC875C05}" type="presParOf" srcId="{2725DF30-7E4A-0A46-8BC0-4A85AE846ABA}" destId="{ABC7DDB6-6CBF-804D-88B4-EE0CBEF3235C}" srcOrd="4" destOrd="0" presId="urn:microsoft.com/office/officeart/2005/8/layout/bProcess3"/>
    <dgm:cxn modelId="{DEA12731-5DFF-6340-A4FB-9EEA987F8E69}" type="presParOf" srcId="{2725DF30-7E4A-0A46-8BC0-4A85AE846ABA}" destId="{15FC105D-3DA1-5243-B446-C51AEB8B9AAE}" srcOrd="5" destOrd="0" presId="urn:microsoft.com/office/officeart/2005/8/layout/bProcess3"/>
    <dgm:cxn modelId="{29C1FAE0-2269-0A4A-AF1D-CD1825D8764E}" type="presParOf" srcId="{15FC105D-3DA1-5243-B446-C51AEB8B9AAE}" destId="{0F4E9C54-EC1F-D54D-87F1-9FFE113EA731}" srcOrd="0" destOrd="0" presId="urn:microsoft.com/office/officeart/2005/8/layout/bProcess3"/>
    <dgm:cxn modelId="{C3D3B3FD-C5F4-D642-AD2A-16BA0CE49302}" type="presParOf" srcId="{2725DF30-7E4A-0A46-8BC0-4A85AE846ABA}" destId="{AC3B92C9-0C28-A649-9C51-C5B47DCB5E75}" srcOrd="6" destOrd="0" presId="urn:microsoft.com/office/officeart/2005/8/layout/bProcess3"/>
    <dgm:cxn modelId="{7E66D6D2-908E-F346-9363-8280B4C9908A}" type="presParOf" srcId="{2725DF30-7E4A-0A46-8BC0-4A85AE846ABA}" destId="{1FBD0190-7A70-E242-9C19-21F16B115569}" srcOrd="7" destOrd="0" presId="urn:microsoft.com/office/officeart/2005/8/layout/bProcess3"/>
    <dgm:cxn modelId="{FBD54ADE-8E9D-4543-B9B3-D16B968B3D14}" type="presParOf" srcId="{1FBD0190-7A70-E242-9C19-21F16B115569}" destId="{0915496E-3943-1348-A9A1-9B521D9B7196}" srcOrd="0" destOrd="0" presId="urn:microsoft.com/office/officeart/2005/8/layout/bProcess3"/>
    <dgm:cxn modelId="{5E398DB6-38C6-B645-B3C0-7A7018995C3F}" type="presParOf" srcId="{2725DF30-7E4A-0A46-8BC0-4A85AE846ABA}" destId="{77A6DD7F-2F4D-804B-8A3C-D1487302A23F}"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1BDCA-80B7-D143-824E-3604D997BAB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GB"/>
        </a:p>
      </dgm:t>
    </dgm:pt>
    <dgm:pt modelId="{765C3721-BC71-7B45-BFE7-F7A2ACB2CFF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1</a:t>
          </a:r>
        </a:p>
      </dgm:t>
    </dgm:pt>
    <dgm:pt modelId="{4F0B4FFF-405E-4042-8FBC-3515E4E0A856}" type="parTrans" cxnId="{7E128FB7-EA00-5C4B-8149-72B22E9A697A}">
      <dgm:prSet/>
      <dgm:spPr/>
      <dgm:t>
        <a:bodyPr/>
        <a:lstStyle/>
        <a:p>
          <a:endParaRPr lang="en-GB"/>
        </a:p>
      </dgm:t>
    </dgm:pt>
    <dgm:pt modelId="{E19C135C-A687-AD4E-8E34-6A2DF9A0327D}" type="sibTrans" cxnId="{7E128FB7-EA00-5C4B-8149-72B22E9A697A}">
      <dgm:prSet/>
      <dgm:spPr/>
      <dgm:t>
        <a:bodyPr/>
        <a:lstStyle/>
        <a:p>
          <a:endParaRPr lang="en-GB"/>
        </a:p>
      </dgm:t>
    </dgm:pt>
    <dgm:pt modelId="{E701F32A-A0FA-8042-AEB4-32D5E9ADDC7D}">
      <dgm:prSet phldrT="[Text]"/>
      <dgm:spPr>
        <a:solidFill>
          <a:schemeClr val="bg1">
            <a:lumMod val="7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HAND</a:t>
          </a:r>
        </a:p>
      </dgm:t>
    </dgm:pt>
    <dgm:pt modelId="{D8F91E42-8E1A-1647-B976-B06D72F394D3}" type="parTrans" cxnId="{B4CC7F51-9603-DA48-BA6D-1D62965CBD0D}">
      <dgm:prSet/>
      <dgm:spPr/>
      <dgm:t>
        <a:bodyPr/>
        <a:lstStyle/>
        <a:p>
          <a:endParaRPr lang="en-GB"/>
        </a:p>
      </dgm:t>
    </dgm:pt>
    <dgm:pt modelId="{4752982B-EE72-F744-B232-AC877BE738F4}" type="sibTrans" cxnId="{B4CC7F51-9603-DA48-BA6D-1D62965CBD0D}">
      <dgm:prSet/>
      <dgm:spPr/>
      <dgm:t>
        <a:bodyPr/>
        <a:lstStyle/>
        <a:p>
          <a:endParaRPr lang="en-GB"/>
        </a:p>
      </dgm:t>
    </dgm:pt>
    <dgm:pt modelId="{FD01A635-DABA-B141-A7D7-C82730747897}">
      <dgm:prSet phldrT="[Text]"/>
      <dgm:spPr>
        <a:solidFill>
          <a:srgbClr val="001748"/>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Class 2</a:t>
          </a:r>
        </a:p>
      </dgm:t>
    </dgm:pt>
    <dgm:pt modelId="{BA9E42D0-DCA0-AA43-A4DF-AF5B89190F23}" type="parTrans" cxnId="{B03DCE99-C09B-8F4D-8DF6-021D4ED70A01}">
      <dgm:prSet/>
      <dgm:spPr/>
      <dgm:t>
        <a:bodyPr/>
        <a:lstStyle/>
        <a:p>
          <a:endParaRPr lang="en-GB"/>
        </a:p>
      </dgm:t>
    </dgm:pt>
    <dgm:pt modelId="{454F536F-BC6D-0A4D-990B-9A61AC4FF1A5}" type="sibTrans" cxnId="{B03DCE99-C09B-8F4D-8DF6-021D4ED70A01}">
      <dgm:prSet/>
      <dgm:spPr/>
      <dgm:t>
        <a:bodyPr/>
        <a:lstStyle/>
        <a:p>
          <a:endParaRPr lang="en-GB"/>
        </a:p>
      </dgm:t>
    </dgm:pt>
    <dgm:pt modelId="{42126577-EDE0-1947-BC29-4EE4DE4A05E1}">
      <dgm:prSet phldrT="[Text]"/>
      <dgm:spPr>
        <a:solidFill>
          <a:schemeClr val="bg1">
            <a:lumMod val="85000"/>
            <a:alpha val="9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NON-HAND</a:t>
          </a:r>
        </a:p>
      </dgm:t>
    </dgm:pt>
    <dgm:pt modelId="{E23B2E85-8E92-A241-A7F6-A8FD54D5133B}" type="parTrans" cxnId="{0DB7DEAF-C887-1548-8293-F8E0A62063DF}">
      <dgm:prSet/>
      <dgm:spPr/>
      <dgm:t>
        <a:bodyPr/>
        <a:lstStyle/>
        <a:p>
          <a:endParaRPr lang="en-GB"/>
        </a:p>
      </dgm:t>
    </dgm:pt>
    <dgm:pt modelId="{DDFE79A9-A5CD-2543-AF82-33ACEC0C5C0C}" type="sibTrans" cxnId="{0DB7DEAF-C887-1548-8293-F8E0A62063DF}">
      <dgm:prSet/>
      <dgm:spPr/>
      <dgm:t>
        <a:bodyPr/>
        <a:lstStyle/>
        <a:p>
          <a:endParaRPr lang="en-GB"/>
        </a:p>
      </dgm:t>
    </dgm:pt>
    <dgm:pt modelId="{C9EBC73E-9BD9-6A48-AAB7-AB14ADAE7FEA}" type="pres">
      <dgm:prSet presAssocID="{8801BDCA-80B7-D143-824E-3604D997BABE}" presName="Name0" presStyleCnt="0">
        <dgm:presLayoutVars>
          <dgm:dir/>
          <dgm:animLvl val="lvl"/>
          <dgm:resizeHandles val="exact"/>
        </dgm:presLayoutVars>
      </dgm:prSet>
      <dgm:spPr/>
    </dgm:pt>
    <dgm:pt modelId="{95154AA8-76D0-E947-9FB7-60D3AE83FEF1}" type="pres">
      <dgm:prSet presAssocID="{765C3721-BC71-7B45-BFE7-F7A2ACB2CFF7}" presName="linNode" presStyleCnt="0"/>
      <dgm:spPr/>
    </dgm:pt>
    <dgm:pt modelId="{3CBDE5E6-9AA1-094B-935A-CD9FB54212F4}" type="pres">
      <dgm:prSet presAssocID="{765C3721-BC71-7B45-BFE7-F7A2ACB2CFF7}" presName="parentText" presStyleLbl="node1" presStyleIdx="0" presStyleCnt="2">
        <dgm:presLayoutVars>
          <dgm:chMax val="1"/>
          <dgm:bulletEnabled val="1"/>
        </dgm:presLayoutVars>
      </dgm:prSet>
      <dgm:spPr/>
    </dgm:pt>
    <dgm:pt modelId="{8D01CC27-8A35-FC43-BE0F-B4AEAB83E9DF}" type="pres">
      <dgm:prSet presAssocID="{765C3721-BC71-7B45-BFE7-F7A2ACB2CFF7}" presName="descendantText" presStyleLbl="alignAccFollowNode1" presStyleIdx="0" presStyleCnt="2">
        <dgm:presLayoutVars>
          <dgm:bulletEnabled val="1"/>
        </dgm:presLayoutVars>
      </dgm:prSet>
      <dgm:spPr/>
    </dgm:pt>
    <dgm:pt modelId="{7E8A8626-DC42-264B-A4A0-64A04EB10A3E}" type="pres">
      <dgm:prSet presAssocID="{E19C135C-A687-AD4E-8E34-6A2DF9A0327D}" presName="sp" presStyleCnt="0"/>
      <dgm:spPr/>
    </dgm:pt>
    <dgm:pt modelId="{073E6EA7-B8F8-D34F-ABCA-2905A255B8F7}" type="pres">
      <dgm:prSet presAssocID="{FD01A635-DABA-B141-A7D7-C82730747897}" presName="linNode" presStyleCnt="0"/>
      <dgm:spPr/>
    </dgm:pt>
    <dgm:pt modelId="{F5CB9976-0B9F-D140-B16D-FEA6953C202A}" type="pres">
      <dgm:prSet presAssocID="{FD01A635-DABA-B141-A7D7-C82730747897}" presName="parentText" presStyleLbl="node1" presStyleIdx="1" presStyleCnt="2">
        <dgm:presLayoutVars>
          <dgm:chMax val="1"/>
          <dgm:bulletEnabled val="1"/>
        </dgm:presLayoutVars>
      </dgm:prSet>
      <dgm:spPr/>
    </dgm:pt>
    <dgm:pt modelId="{DC9814CF-F529-2B44-A4FC-61041395AD51}" type="pres">
      <dgm:prSet presAssocID="{FD01A635-DABA-B141-A7D7-C82730747897}" presName="descendantText" presStyleLbl="alignAccFollowNode1" presStyleIdx="1" presStyleCnt="2">
        <dgm:presLayoutVars>
          <dgm:bulletEnabled val="1"/>
        </dgm:presLayoutVars>
      </dgm:prSet>
      <dgm:spPr/>
    </dgm:pt>
  </dgm:ptLst>
  <dgm:cxnLst>
    <dgm:cxn modelId="{6042E235-F4E6-C145-9638-B396FFACEF81}" type="presOf" srcId="{42126577-EDE0-1947-BC29-4EE4DE4A05E1}" destId="{DC9814CF-F529-2B44-A4FC-61041395AD51}" srcOrd="0" destOrd="0" presId="urn:microsoft.com/office/officeart/2005/8/layout/vList5"/>
    <dgm:cxn modelId="{E8375E49-6882-7C41-93B2-4F58689F35B1}" type="presOf" srcId="{E701F32A-A0FA-8042-AEB4-32D5E9ADDC7D}" destId="{8D01CC27-8A35-FC43-BE0F-B4AEAB83E9DF}" srcOrd="0" destOrd="0" presId="urn:microsoft.com/office/officeart/2005/8/layout/vList5"/>
    <dgm:cxn modelId="{B4CC7F51-9603-DA48-BA6D-1D62965CBD0D}" srcId="{765C3721-BC71-7B45-BFE7-F7A2ACB2CFF7}" destId="{E701F32A-A0FA-8042-AEB4-32D5E9ADDC7D}" srcOrd="0" destOrd="0" parTransId="{D8F91E42-8E1A-1647-B976-B06D72F394D3}" sibTransId="{4752982B-EE72-F744-B232-AC877BE738F4}"/>
    <dgm:cxn modelId="{7E51185F-6F28-A246-A2CB-1336153CC301}" type="presOf" srcId="{FD01A635-DABA-B141-A7D7-C82730747897}" destId="{F5CB9976-0B9F-D140-B16D-FEA6953C202A}" srcOrd="0" destOrd="0" presId="urn:microsoft.com/office/officeart/2005/8/layout/vList5"/>
    <dgm:cxn modelId="{B03DCE99-C09B-8F4D-8DF6-021D4ED70A01}" srcId="{8801BDCA-80B7-D143-824E-3604D997BABE}" destId="{FD01A635-DABA-B141-A7D7-C82730747897}" srcOrd="1" destOrd="0" parTransId="{BA9E42D0-DCA0-AA43-A4DF-AF5B89190F23}" sibTransId="{454F536F-BC6D-0A4D-990B-9A61AC4FF1A5}"/>
    <dgm:cxn modelId="{0DB7DEAF-C887-1548-8293-F8E0A62063DF}" srcId="{FD01A635-DABA-B141-A7D7-C82730747897}" destId="{42126577-EDE0-1947-BC29-4EE4DE4A05E1}" srcOrd="0" destOrd="0" parTransId="{E23B2E85-8E92-A241-A7F6-A8FD54D5133B}" sibTransId="{DDFE79A9-A5CD-2543-AF82-33ACEC0C5C0C}"/>
    <dgm:cxn modelId="{1E88FEB3-C37A-A640-8C52-8447C2D60DF4}" type="presOf" srcId="{765C3721-BC71-7B45-BFE7-F7A2ACB2CFF7}" destId="{3CBDE5E6-9AA1-094B-935A-CD9FB54212F4}" srcOrd="0" destOrd="0" presId="urn:microsoft.com/office/officeart/2005/8/layout/vList5"/>
    <dgm:cxn modelId="{7E128FB7-EA00-5C4B-8149-72B22E9A697A}" srcId="{8801BDCA-80B7-D143-824E-3604D997BABE}" destId="{765C3721-BC71-7B45-BFE7-F7A2ACB2CFF7}" srcOrd="0" destOrd="0" parTransId="{4F0B4FFF-405E-4042-8FBC-3515E4E0A856}" sibTransId="{E19C135C-A687-AD4E-8E34-6A2DF9A0327D}"/>
    <dgm:cxn modelId="{5BE963D9-A943-9D4F-AF0D-9624D234070C}" type="presOf" srcId="{8801BDCA-80B7-D143-824E-3604D997BABE}" destId="{C9EBC73E-9BD9-6A48-AAB7-AB14ADAE7FEA}" srcOrd="0" destOrd="0" presId="urn:microsoft.com/office/officeart/2005/8/layout/vList5"/>
    <dgm:cxn modelId="{47FFD882-56EC-524C-B12D-F6C756328471}" type="presParOf" srcId="{C9EBC73E-9BD9-6A48-AAB7-AB14ADAE7FEA}" destId="{95154AA8-76D0-E947-9FB7-60D3AE83FEF1}" srcOrd="0" destOrd="0" presId="urn:microsoft.com/office/officeart/2005/8/layout/vList5"/>
    <dgm:cxn modelId="{2E03315C-D595-0B43-87FF-0FC13DA5C3D1}" type="presParOf" srcId="{95154AA8-76D0-E947-9FB7-60D3AE83FEF1}" destId="{3CBDE5E6-9AA1-094B-935A-CD9FB54212F4}" srcOrd="0" destOrd="0" presId="urn:microsoft.com/office/officeart/2005/8/layout/vList5"/>
    <dgm:cxn modelId="{44C02494-B44F-2142-8A96-9453BF05880C}" type="presParOf" srcId="{95154AA8-76D0-E947-9FB7-60D3AE83FEF1}" destId="{8D01CC27-8A35-FC43-BE0F-B4AEAB83E9DF}" srcOrd="1" destOrd="0" presId="urn:microsoft.com/office/officeart/2005/8/layout/vList5"/>
    <dgm:cxn modelId="{8B85E13B-C54D-5445-A8C8-9296088F0372}" type="presParOf" srcId="{C9EBC73E-9BD9-6A48-AAB7-AB14ADAE7FEA}" destId="{7E8A8626-DC42-264B-A4A0-64A04EB10A3E}" srcOrd="1" destOrd="0" presId="urn:microsoft.com/office/officeart/2005/8/layout/vList5"/>
    <dgm:cxn modelId="{48618DA6-EBEA-964E-85A6-F299F97E600D}" type="presParOf" srcId="{C9EBC73E-9BD9-6A48-AAB7-AB14ADAE7FEA}" destId="{073E6EA7-B8F8-D34F-ABCA-2905A255B8F7}" srcOrd="2" destOrd="0" presId="urn:microsoft.com/office/officeart/2005/8/layout/vList5"/>
    <dgm:cxn modelId="{B6553B90-3F6A-3948-8AE9-D6B6D83D270D}" type="presParOf" srcId="{073E6EA7-B8F8-D34F-ABCA-2905A255B8F7}" destId="{F5CB9976-0B9F-D140-B16D-FEA6953C202A}" srcOrd="0" destOrd="0" presId="urn:microsoft.com/office/officeart/2005/8/layout/vList5"/>
    <dgm:cxn modelId="{51F91066-9D79-2747-90E5-12B23EC0D803}" type="presParOf" srcId="{073E6EA7-B8F8-D34F-ABCA-2905A255B8F7}" destId="{DC9814CF-F529-2B44-A4FC-61041395AD5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996CE-F277-D64D-960B-E2D878F8D7BA}"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GB"/>
        </a:p>
      </dgm:t>
    </dgm:pt>
    <dgm:pt modelId="{5AAEE8CA-A0C6-E949-880B-3DE1A8AF43BB}">
      <dgm:prSet phldrT="[Text]"/>
      <dgm:spPr>
        <a:solidFill>
          <a:srgbClr val="002060"/>
        </a:solidFill>
        <a:ln>
          <a:solidFill>
            <a:srgbClr val="002060"/>
          </a:solidFill>
        </a:ln>
      </dgm:spPr>
      <dgm:t>
        <a:bodyPr/>
        <a:lstStyle/>
        <a:p>
          <a:pPr algn="ctr"/>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(Base-model)</a:t>
          </a:r>
        </a:p>
        <a:p>
          <a:pPr algn="ctr"/>
          <a:r>
            <a:rPr lang="en-GB" dirty="0">
              <a:latin typeface="NimbusRomNo9L"/>
            </a:rPr>
            <a:t>VGG16</a:t>
          </a:r>
          <a:endPar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dgm:t>
    </dgm:pt>
    <dgm:pt modelId="{27D3DE1D-C9E8-644D-A72C-40E58904D859}" type="parTrans" cxnId="{1964ADC4-B5C5-424C-9B01-34EA4E992026}">
      <dgm:prSet/>
      <dgm:spPr/>
      <dgm:t>
        <a:bodyPr/>
        <a:lstStyle/>
        <a:p>
          <a:endParaRPr lang="en-GB"/>
        </a:p>
      </dgm:t>
    </dgm:pt>
    <dgm:pt modelId="{53F847A7-9783-164D-837E-FC526C18A57D}" type="sibTrans" cxnId="{1964ADC4-B5C5-424C-9B01-34EA4E992026}">
      <dgm:prSet/>
      <dgm:spPr>
        <a:noFill/>
      </dgm:spPr>
      <dgm:t>
        <a:bodyPr/>
        <a:lstStyle/>
        <a:p>
          <a:endParaRPr lang="en-GB"/>
        </a:p>
      </dgm:t>
    </dgm:pt>
    <dgm:pt modelId="{3FFCA3DF-BE1D-EE44-8583-3D857B4AF5A3}">
      <dgm:prSet phldrT="[Text]"/>
      <dgm:spPr>
        <a:solidFill>
          <a:srgbClr val="002060"/>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 Dense=128</a:t>
          </a:r>
        </a:p>
        <a:p>
          <a:r>
            <a:rPr lang="en-GB" dirty="0">
              <a:latin typeface="Apple Symbols" panose="02000000000000000000" pitchFamily="2" charset="-79"/>
              <a:ea typeface="Apple Symbols" panose="02000000000000000000" pitchFamily="2" charset="-79"/>
              <a:cs typeface="Apple Symbols" panose="02000000000000000000" pitchFamily="2" charset="-79"/>
            </a:rPr>
            <a:t>Activation= </a:t>
          </a:r>
          <a:r>
            <a:rPr lang="en-GB" dirty="0" err="1">
              <a:latin typeface="Apple Symbols" panose="02000000000000000000" pitchFamily="2" charset="-79"/>
              <a:ea typeface="Apple Symbols" panose="02000000000000000000" pitchFamily="2" charset="-79"/>
              <a:cs typeface="Apple Symbols" panose="02000000000000000000" pitchFamily="2" charset="-79"/>
            </a:rPr>
            <a:t>Relu</a:t>
          </a:r>
          <a:endParaRPr lang="en-GB" dirty="0">
            <a:latin typeface="Apple Symbols" panose="02000000000000000000" pitchFamily="2" charset="-79"/>
            <a:ea typeface="Apple Symbols" panose="02000000000000000000" pitchFamily="2" charset="-79"/>
            <a:cs typeface="Apple Symbols" panose="02000000000000000000" pitchFamily="2" charset="-79"/>
          </a:endParaRPr>
        </a:p>
      </dgm:t>
    </dgm:pt>
    <dgm:pt modelId="{E204D4A8-DC7A-0E4D-9890-52F4CBC6F8F1}" type="parTrans" cxnId="{E7C544C7-7DDC-D048-ABDA-C80629A9C19E}">
      <dgm:prSet/>
      <dgm:spPr/>
      <dgm:t>
        <a:bodyPr/>
        <a:lstStyle/>
        <a:p>
          <a:endParaRPr lang="en-GB"/>
        </a:p>
      </dgm:t>
    </dgm:pt>
    <dgm:pt modelId="{9963B217-09C1-9D48-A357-49827FF322DE}" type="sibTrans" cxnId="{E7C544C7-7DDC-D048-ABDA-C80629A9C19E}">
      <dgm:prSet/>
      <dgm:spPr>
        <a:noFill/>
      </dgm:spPr>
      <dgm:t>
        <a:bodyPr/>
        <a:lstStyle/>
        <a:p>
          <a:endParaRPr lang="en-GB"/>
        </a:p>
      </dgm:t>
    </dgm:pt>
    <dgm:pt modelId="{26F7B948-C284-1E41-BD5A-37A8F73C4F3C}">
      <dgm:prSet phldrT="[Text]"/>
      <dgm:spPr>
        <a:solidFill>
          <a:srgbClr val="002060"/>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  Dense= 2</a:t>
          </a:r>
        </a:p>
        <a:p>
          <a:r>
            <a:rPr lang="en-GB" dirty="0">
              <a:latin typeface="Apple Symbols" panose="02000000000000000000" pitchFamily="2" charset="-79"/>
              <a:ea typeface="Apple Symbols" panose="02000000000000000000" pitchFamily="2" charset="-79"/>
              <a:cs typeface="Apple Symbols" panose="02000000000000000000" pitchFamily="2" charset="-79"/>
            </a:rPr>
            <a:t>Activation=sigmoid</a:t>
          </a:r>
        </a:p>
      </dgm:t>
    </dgm:pt>
    <dgm:pt modelId="{970D7F09-5D67-D645-A874-B597E281CB20}" type="parTrans" cxnId="{2A465951-8A6A-4641-B31A-AA3A5646C011}">
      <dgm:prSet/>
      <dgm:spPr/>
      <dgm:t>
        <a:bodyPr/>
        <a:lstStyle/>
        <a:p>
          <a:endParaRPr lang="en-GB"/>
        </a:p>
      </dgm:t>
    </dgm:pt>
    <dgm:pt modelId="{1FF598CA-6A15-4B4E-8495-39937939B05C}" type="sibTrans" cxnId="{2A465951-8A6A-4641-B31A-AA3A5646C011}">
      <dgm:prSet/>
      <dgm:spPr/>
      <dgm:t>
        <a:bodyPr/>
        <a:lstStyle/>
        <a:p>
          <a:endParaRPr lang="en-GB"/>
        </a:p>
      </dgm:t>
    </dgm:pt>
    <dgm:pt modelId="{0D26D3F4-706D-3743-9029-CC88AE37B3EE}" type="pres">
      <dgm:prSet presAssocID="{54C996CE-F277-D64D-960B-E2D878F8D7BA}" presName="Name0" presStyleCnt="0">
        <dgm:presLayoutVars>
          <dgm:dir/>
          <dgm:resizeHandles val="exact"/>
        </dgm:presLayoutVars>
      </dgm:prSet>
      <dgm:spPr/>
    </dgm:pt>
    <dgm:pt modelId="{A32F974D-3071-FC42-8818-ACD880EF6193}" type="pres">
      <dgm:prSet presAssocID="{5AAEE8CA-A0C6-E949-880B-3DE1A8AF43BB}" presName="node" presStyleLbl="node1" presStyleIdx="0" presStyleCnt="3" custLinFactNeighborX="345" custLinFactNeighborY="-3214">
        <dgm:presLayoutVars>
          <dgm:bulletEnabled val="1"/>
        </dgm:presLayoutVars>
      </dgm:prSet>
      <dgm:spPr/>
    </dgm:pt>
    <dgm:pt modelId="{ED2FBE7A-1F35-F24E-B767-EBD374E2313D}" type="pres">
      <dgm:prSet presAssocID="{53F847A7-9783-164D-837E-FC526C18A57D}" presName="sibTrans" presStyleLbl="sibTrans2D1" presStyleIdx="0" presStyleCnt="2" custLinFactX="-28453" custLinFactY="100000" custLinFactNeighborX="-100000" custLinFactNeighborY="104247"/>
      <dgm:spPr/>
    </dgm:pt>
    <dgm:pt modelId="{57CB0E71-4C93-2348-BD45-70633D12E0C9}" type="pres">
      <dgm:prSet presAssocID="{53F847A7-9783-164D-837E-FC526C18A57D}" presName="connectorText" presStyleLbl="sibTrans2D1" presStyleIdx="0" presStyleCnt="2"/>
      <dgm:spPr/>
    </dgm:pt>
    <dgm:pt modelId="{79F36BC2-9041-2146-9F45-0E45BA051486}" type="pres">
      <dgm:prSet presAssocID="{3FFCA3DF-BE1D-EE44-8583-3D857B4AF5A3}" presName="node" presStyleLbl="node1" presStyleIdx="1" presStyleCnt="3">
        <dgm:presLayoutVars>
          <dgm:bulletEnabled val="1"/>
        </dgm:presLayoutVars>
      </dgm:prSet>
      <dgm:spPr/>
    </dgm:pt>
    <dgm:pt modelId="{1273A410-48EC-E948-9A06-5D266A12CFDC}" type="pres">
      <dgm:prSet presAssocID="{9963B217-09C1-9D48-A357-49827FF322DE}" presName="sibTrans" presStyleLbl="sibTrans2D1" presStyleIdx="1" presStyleCnt="2"/>
      <dgm:spPr/>
    </dgm:pt>
    <dgm:pt modelId="{0BF69951-6BF8-ED44-A16F-4C1A7389D17F}" type="pres">
      <dgm:prSet presAssocID="{9963B217-09C1-9D48-A357-49827FF322DE}" presName="connectorText" presStyleLbl="sibTrans2D1" presStyleIdx="1" presStyleCnt="2"/>
      <dgm:spPr/>
    </dgm:pt>
    <dgm:pt modelId="{3267EB5C-5AB9-FD47-9B59-23377B84F48B}" type="pres">
      <dgm:prSet presAssocID="{26F7B948-C284-1E41-BD5A-37A8F73C4F3C}" presName="node" presStyleLbl="node1" presStyleIdx="2" presStyleCnt="3">
        <dgm:presLayoutVars>
          <dgm:bulletEnabled val="1"/>
        </dgm:presLayoutVars>
      </dgm:prSet>
      <dgm:spPr/>
    </dgm:pt>
  </dgm:ptLst>
  <dgm:cxnLst>
    <dgm:cxn modelId="{6779E406-3CAC-2B43-B707-1A88D4B69534}" type="presOf" srcId="{3FFCA3DF-BE1D-EE44-8583-3D857B4AF5A3}" destId="{79F36BC2-9041-2146-9F45-0E45BA051486}" srcOrd="0" destOrd="0" presId="urn:microsoft.com/office/officeart/2005/8/layout/process1"/>
    <dgm:cxn modelId="{C9649414-3562-C44A-A766-09A43C2AC6E2}" type="presOf" srcId="{53F847A7-9783-164D-837E-FC526C18A57D}" destId="{57CB0E71-4C93-2348-BD45-70633D12E0C9}" srcOrd="1" destOrd="0" presId="urn:microsoft.com/office/officeart/2005/8/layout/process1"/>
    <dgm:cxn modelId="{BCD3F436-01F0-0D4D-92AF-2E1C1EC9CA0A}" type="presOf" srcId="{5AAEE8CA-A0C6-E949-880B-3DE1A8AF43BB}" destId="{A32F974D-3071-FC42-8818-ACD880EF6193}" srcOrd="0" destOrd="0" presId="urn:microsoft.com/office/officeart/2005/8/layout/process1"/>
    <dgm:cxn modelId="{13B8414A-7B4F-E844-A6EB-439F36656EAB}" type="presOf" srcId="{9963B217-09C1-9D48-A357-49827FF322DE}" destId="{1273A410-48EC-E948-9A06-5D266A12CFDC}" srcOrd="0" destOrd="0" presId="urn:microsoft.com/office/officeart/2005/8/layout/process1"/>
    <dgm:cxn modelId="{2A465951-8A6A-4641-B31A-AA3A5646C011}" srcId="{54C996CE-F277-D64D-960B-E2D878F8D7BA}" destId="{26F7B948-C284-1E41-BD5A-37A8F73C4F3C}" srcOrd="2" destOrd="0" parTransId="{970D7F09-5D67-D645-A874-B597E281CB20}" sibTransId="{1FF598CA-6A15-4B4E-8495-39937939B05C}"/>
    <dgm:cxn modelId="{DD12AA5D-94D9-FA43-AA9C-9EF9058BC0EB}" type="presOf" srcId="{9963B217-09C1-9D48-A357-49827FF322DE}" destId="{0BF69951-6BF8-ED44-A16F-4C1A7389D17F}" srcOrd="1" destOrd="0" presId="urn:microsoft.com/office/officeart/2005/8/layout/process1"/>
    <dgm:cxn modelId="{39820472-E45A-5741-91A1-AEB5FF04DA68}" type="presOf" srcId="{53F847A7-9783-164D-837E-FC526C18A57D}" destId="{ED2FBE7A-1F35-F24E-B767-EBD374E2313D}" srcOrd="0" destOrd="0" presId="urn:microsoft.com/office/officeart/2005/8/layout/process1"/>
    <dgm:cxn modelId="{0502D878-F56A-3D47-97F2-340F3EE556B6}" type="presOf" srcId="{54C996CE-F277-D64D-960B-E2D878F8D7BA}" destId="{0D26D3F4-706D-3743-9029-CC88AE37B3EE}" srcOrd="0" destOrd="0" presId="urn:microsoft.com/office/officeart/2005/8/layout/process1"/>
    <dgm:cxn modelId="{1964ADC4-B5C5-424C-9B01-34EA4E992026}" srcId="{54C996CE-F277-D64D-960B-E2D878F8D7BA}" destId="{5AAEE8CA-A0C6-E949-880B-3DE1A8AF43BB}" srcOrd="0" destOrd="0" parTransId="{27D3DE1D-C9E8-644D-A72C-40E58904D859}" sibTransId="{53F847A7-9783-164D-837E-FC526C18A57D}"/>
    <dgm:cxn modelId="{E7C544C7-7DDC-D048-ABDA-C80629A9C19E}" srcId="{54C996CE-F277-D64D-960B-E2D878F8D7BA}" destId="{3FFCA3DF-BE1D-EE44-8583-3D857B4AF5A3}" srcOrd="1" destOrd="0" parTransId="{E204D4A8-DC7A-0E4D-9890-52F4CBC6F8F1}" sibTransId="{9963B217-09C1-9D48-A357-49827FF322DE}"/>
    <dgm:cxn modelId="{0EFC1ADC-D2BD-0448-8DFC-DDF598174E8C}" type="presOf" srcId="{26F7B948-C284-1E41-BD5A-37A8F73C4F3C}" destId="{3267EB5C-5AB9-FD47-9B59-23377B84F48B}" srcOrd="0" destOrd="0" presId="urn:microsoft.com/office/officeart/2005/8/layout/process1"/>
    <dgm:cxn modelId="{CC89296C-4989-254B-8C80-5584D740098F}" type="presParOf" srcId="{0D26D3F4-706D-3743-9029-CC88AE37B3EE}" destId="{A32F974D-3071-FC42-8818-ACD880EF6193}" srcOrd="0" destOrd="0" presId="urn:microsoft.com/office/officeart/2005/8/layout/process1"/>
    <dgm:cxn modelId="{16A6CA1A-6959-C747-AC7B-5B9EA552CD0A}" type="presParOf" srcId="{0D26D3F4-706D-3743-9029-CC88AE37B3EE}" destId="{ED2FBE7A-1F35-F24E-B767-EBD374E2313D}" srcOrd="1" destOrd="0" presId="urn:microsoft.com/office/officeart/2005/8/layout/process1"/>
    <dgm:cxn modelId="{0C511083-C4BB-A94D-89A9-F775767EC9E8}" type="presParOf" srcId="{ED2FBE7A-1F35-F24E-B767-EBD374E2313D}" destId="{57CB0E71-4C93-2348-BD45-70633D12E0C9}" srcOrd="0" destOrd="0" presId="urn:microsoft.com/office/officeart/2005/8/layout/process1"/>
    <dgm:cxn modelId="{29BF2705-B1B3-4F44-8A86-916314B44D23}" type="presParOf" srcId="{0D26D3F4-706D-3743-9029-CC88AE37B3EE}" destId="{79F36BC2-9041-2146-9F45-0E45BA051486}" srcOrd="2" destOrd="0" presId="urn:microsoft.com/office/officeart/2005/8/layout/process1"/>
    <dgm:cxn modelId="{7DA430A4-C5A7-004D-A4C7-4F3B38125442}" type="presParOf" srcId="{0D26D3F4-706D-3743-9029-CC88AE37B3EE}" destId="{1273A410-48EC-E948-9A06-5D266A12CFDC}" srcOrd="3" destOrd="0" presId="urn:microsoft.com/office/officeart/2005/8/layout/process1"/>
    <dgm:cxn modelId="{FBCD862A-717E-C647-B169-16D454F57EA8}" type="presParOf" srcId="{1273A410-48EC-E948-9A06-5D266A12CFDC}" destId="{0BF69951-6BF8-ED44-A16F-4C1A7389D17F}" srcOrd="0" destOrd="0" presId="urn:microsoft.com/office/officeart/2005/8/layout/process1"/>
    <dgm:cxn modelId="{1DCA82DE-FD11-CB45-9D8B-4C02C57F85AA}" type="presParOf" srcId="{0D26D3F4-706D-3743-9029-CC88AE37B3EE}" destId="{3267EB5C-5AB9-FD47-9B59-23377B84F48B}"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FB484-461B-5944-BB9A-2DEF5FB6FDC8}" type="doc">
      <dgm:prSet loTypeId="urn:microsoft.com/office/officeart/2005/8/layout/hChevron3" loCatId="" qsTypeId="urn:microsoft.com/office/officeart/2005/8/quickstyle/3d1" qsCatId="3D" csTypeId="urn:microsoft.com/office/officeart/2005/8/colors/accent1_2" csCatId="accent1" phldr="1"/>
      <dgm:spPr/>
      <dgm:t>
        <a:bodyPr/>
        <a:lstStyle/>
        <a:p>
          <a:endParaRPr lang="en-GB"/>
        </a:p>
      </dgm:t>
    </dgm:pt>
    <dgm:pt modelId="{EAC9900A-5D05-DC45-A8F8-5C4B503CFD7A}">
      <dgm:prSet phldrT="[Text]" custT="1"/>
      <dgm:spPr>
        <a:solidFill>
          <a:srgbClr val="002060"/>
        </a:solidFill>
      </dgm:spPr>
      <dgm:t>
        <a:bodyPr/>
        <a:lstStyle/>
        <a:p>
          <a:r>
            <a:rPr lang="en-GB" sz="2000" dirty="0">
              <a:latin typeface="Apple Symbols" panose="02000000000000000000" pitchFamily="2" charset="-79"/>
              <a:ea typeface="Apple Symbols" panose="02000000000000000000" pitchFamily="2" charset="-79"/>
              <a:cs typeface="Apple Symbols" panose="02000000000000000000" pitchFamily="2" charset="-79"/>
            </a:rPr>
            <a:t>Input image</a:t>
          </a:r>
        </a:p>
      </dgm:t>
    </dgm:pt>
    <dgm:pt modelId="{E5D78582-D397-3E41-8570-535A01E1F192}" type="parTrans" cxnId="{B195EA3F-326A-DE41-A905-C1CF96532E3A}">
      <dgm:prSet/>
      <dgm:spPr/>
      <dgm:t>
        <a:bodyPr/>
        <a:lstStyle/>
        <a:p>
          <a:endParaRPr lang="en-GB" sz="2000"/>
        </a:p>
      </dgm:t>
    </dgm:pt>
    <dgm:pt modelId="{AA19DB09-3E7D-CE4A-8C64-4B8BF11F9D2B}" type="sibTrans" cxnId="{B195EA3F-326A-DE41-A905-C1CF96532E3A}">
      <dgm:prSet/>
      <dgm:spPr/>
      <dgm:t>
        <a:bodyPr/>
        <a:lstStyle/>
        <a:p>
          <a:endParaRPr lang="en-GB" sz="2000"/>
        </a:p>
      </dgm:t>
    </dgm:pt>
    <dgm:pt modelId="{D3B064C1-68F1-C044-B16A-9D96E5F375ED}">
      <dgm:prSet phldrT="[Text]" custT="1"/>
      <dgm:spPr>
        <a:solidFill>
          <a:srgbClr val="002060"/>
        </a:solidFill>
      </dgm:spPr>
      <dgm:t>
        <a:bodyPr/>
        <a:lstStyle/>
        <a:p>
          <a:r>
            <a:rPr lang="en-GB" sz="2000" dirty="0">
              <a:latin typeface="Apple Symbols" panose="02000000000000000000" pitchFamily="2" charset="-79"/>
              <a:ea typeface="Apple Symbols" panose="02000000000000000000" pitchFamily="2" charset="-79"/>
              <a:cs typeface="Apple Symbols" panose="02000000000000000000" pitchFamily="2" charset="-79"/>
            </a:rPr>
            <a:t>Bilateral</a:t>
          </a:r>
        </a:p>
      </dgm:t>
    </dgm:pt>
    <dgm:pt modelId="{066731F8-9F49-C149-944A-409F14D7F84C}" type="parTrans" cxnId="{162DE3AB-6D7C-BA47-8781-6112DBD16D58}">
      <dgm:prSet/>
      <dgm:spPr/>
      <dgm:t>
        <a:bodyPr/>
        <a:lstStyle/>
        <a:p>
          <a:endParaRPr lang="en-GB" sz="2000"/>
        </a:p>
      </dgm:t>
    </dgm:pt>
    <dgm:pt modelId="{802C5D09-6858-574F-AE2E-4D99024C765F}" type="sibTrans" cxnId="{162DE3AB-6D7C-BA47-8781-6112DBD16D58}">
      <dgm:prSet/>
      <dgm:spPr/>
      <dgm:t>
        <a:bodyPr/>
        <a:lstStyle/>
        <a:p>
          <a:endParaRPr lang="en-GB" sz="2000"/>
        </a:p>
      </dgm:t>
    </dgm:pt>
    <dgm:pt modelId="{216B470E-1CB3-CD4B-8AE0-4FA453BBCA9F}">
      <dgm:prSet phldrT="[Text]" custT="1"/>
      <dgm:spPr>
        <a:solidFill>
          <a:srgbClr val="002060"/>
        </a:solidFill>
      </dgm:spPr>
      <dgm:t>
        <a:bodyPr/>
        <a:lstStyle/>
        <a:p>
          <a:r>
            <a:rPr lang="en-GB" sz="2000" dirty="0">
              <a:latin typeface="Apple Symbols" panose="02000000000000000000" pitchFamily="2" charset="-79"/>
              <a:ea typeface="Apple Symbols" panose="02000000000000000000" pitchFamily="2" charset="-79"/>
              <a:cs typeface="Apple Symbols" panose="02000000000000000000" pitchFamily="2" charset="-79"/>
            </a:rPr>
            <a:t>Mean shift</a:t>
          </a:r>
        </a:p>
      </dgm:t>
    </dgm:pt>
    <dgm:pt modelId="{73B42315-08E7-5543-A918-372AFD6A58EA}" type="parTrans" cxnId="{9E4A8867-F9A9-3C49-A1D6-0AC2600D1319}">
      <dgm:prSet/>
      <dgm:spPr/>
      <dgm:t>
        <a:bodyPr/>
        <a:lstStyle/>
        <a:p>
          <a:endParaRPr lang="en-GB" sz="2000"/>
        </a:p>
      </dgm:t>
    </dgm:pt>
    <dgm:pt modelId="{4F2C313C-DAA2-254E-990E-F59008AE6C2B}" type="sibTrans" cxnId="{9E4A8867-F9A9-3C49-A1D6-0AC2600D1319}">
      <dgm:prSet/>
      <dgm:spPr/>
      <dgm:t>
        <a:bodyPr/>
        <a:lstStyle/>
        <a:p>
          <a:endParaRPr lang="en-GB" sz="2000"/>
        </a:p>
      </dgm:t>
    </dgm:pt>
    <dgm:pt modelId="{B43C3E71-BAAA-1A4A-A3E7-744E5D16AAC7}">
      <dgm:prSet phldrT="[Text]" custT="1"/>
      <dgm:spPr>
        <a:solidFill>
          <a:srgbClr val="002060"/>
        </a:solidFill>
      </dgm:spPr>
      <dgm:t>
        <a:bodyPr/>
        <a:lstStyle/>
        <a:p>
          <a:r>
            <a:rPr lang="en-GB" sz="2000" dirty="0">
              <a:latin typeface="Apple Symbols" panose="02000000000000000000" pitchFamily="2" charset="-79"/>
              <a:ea typeface="Apple Symbols" panose="02000000000000000000" pitchFamily="2" charset="-79"/>
              <a:cs typeface="Apple Symbols" panose="02000000000000000000" pitchFamily="2" charset="-79"/>
            </a:rPr>
            <a:t>erosion</a:t>
          </a:r>
        </a:p>
      </dgm:t>
    </dgm:pt>
    <dgm:pt modelId="{EA4682C4-CEE2-354E-A22E-ECE665D01B66}" type="parTrans" cxnId="{59096792-86D8-C146-BE6E-68058B6CD779}">
      <dgm:prSet/>
      <dgm:spPr/>
      <dgm:t>
        <a:bodyPr/>
        <a:lstStyle/>
        <a:p>
          <a:endParaRPr lang="en-GB" sz="2000"/>
        </a:p>
      </dgm:t>
    </dgm:pt>
    <dgm:pt modelId="{48D429CF-6F25-D84C-9126-590377F2CB6A}" type="sibTrans" cxnId="{59096792-86D8-C146-BE6E-68058B6CD779}">
      <dgm:prSet/>
      <dgm:spPr/>
      <dgm:t>
        <a:bodyPr/>
        <a:lstStyle/>
        <a:p>
          <a:endParaRPr lang="en-GB" sz="2000"/>
        </a:p>
      </dgm:t>
    </dgm:pt>
    <dgm:pt modelId="{135C4ED0-9084-3B47-BF9F-61AD5937D0E2}">
      <dgm:prSet phldrT="[Text]" custT="1"/>
      <dgm:spPr>
        <a:solidFill>
          <a:srgbClr val="002060"/>
        </a:solidFill>
      </dgm:spPr>
      <dgm:t>
        <a:bodyPr/>
        <a:lstStyle/>
        <a:p>
          <a:r>
            <a:rPr lang="en-GB" sz="2000" dirty="0">
              <a:latin typeface="Apple Symbols" panose="02000000000000000000" pitchFamily="2" charset="-79"/>
              <a:ea typeface="Apple Symbols" panose="02000000000000000000" pitchFamily="2" charset="-79"/>
              <a:cs typeface="Apple Symbols" panose="02000000000000000000" pitchFamily="2" charset="-79"/>
            </a:rPr>
            <a:t> RGB to HSV</a:t>
          </a:r>
        </a:p>
      </dgm:t>
    </dgm:pt>
    <dgm:pt modelId="{EA701FE0-9973-AD40-A623-91436196E199}" type="parTrans" cxnId="{BEAFF284-0D6F-AE44-B7C9-F4206C7F611E}">
      <dgm:prSet/>
      <dgm:spPr/>
      <dgm:t>
        <a:bodyPr/>
        <a:lstStyle/>
        <a:p>
          <a:endParaRPr lang="en-GB" sz="2000"/>
        </a:p>
      </dgm:t>
    </dgm:pt>
    <dgm:pt modelId="{0AC5C7C6-3466-394C-B737-7EB7F918AFB3}" type="sibTrans" cxnId="{BEAFF284-0D6F-AE44-B7C9-F4206C7F611E}">
      <dgm:prSet/>
      <dgm:spPr/>
      <dgm:t>
        <a:bodyPr/>
        <a:lstStyle/>
        <a:p>
          <a:endParaRPr lang="en-GB" sz="2000"/>
        </a:p>
      </dgm:t>
    </dgm:pt>
    <dgm:pt modelId="{5AA033BE-EF88-934E-AF98-B2BA1821BCBD}">
      <dgm:prSet phldrT="[Text]" custT="1"/>
      <dgm:spPr>
        <a:solidFill>
          <a:srgbClr val="002060"/>
        </a:solidFill>
      </dgm:spPr>
      <dgm:t>
        <a:bodyPr/>
        <a:lstStyle/>
        <a:p>
          <a:r>
            <a:rPr lang="en-GB" sz="20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find Contours</a:t>
          </a:r>
          <a:endParaRPr lang="en-GB" sz="2000" dirty="0">
            <a:latin typeface="Apple Symbols" panose="02000000000000000000" pitchFamily="2" charset="-79"/>
            <a:ea typeface="Apple Symbols" panose="02000000000000000000" pitchFamily="2" charset="-79"/>
            <a:cs typeface="Apple Symbols" panose="02000000000000000000" pitchFamily="2" charset="-79"/>
          </a:endParaRPr>
        </a:p>
      </dgm:t>
    </dgm:pt>
    <dgm:pt modelId="{382A7A2E-1022-9E4A-B2FA-60354265B64B}" type="parTrans" cxnId="{2BF9C016-D523-D947-84FF-55DD4BC6BA49}">
      <dgm:prSet/>
      <dgm:spPr/>
      <dgm:t>
        <a:bodyPr/>
        <a:lstStyle/>
        <a:p>
          <a:endParaRPr lang="en-GB" sz="2000"/>
        </a:p>
      </dgm:t>
    </dgm:pt>
    <dgm:pt modelId="{FE87C963-52DE-B140-A8A2-3B000A09C5A8}" type="sibTrans" cxnId="{2BF9C016-D523-D947-84FF-55DD4BC6BA49}">
      <dgm:prSet/>
      <dgm:spPr/>
      <dgm:t>
        <a:bodyPr/>
        <a:lstStyle/>
        <a:p>
          <a:endParaRPr lang="en-GB" sz="2000"/>
        </a:p>
      </dgm:t>
    </dgm:pt>
    <dgm:pt modelId="{6FE9D355-F8AD-0F4A-93BC-1A31EBB1CDCA}" type="pres">
      <dgm:prSet presAssocID="{D83FB484-461B-5944-BB9A-2DEF5FB6FDC8}" presName="Name0" presStyleCnt="0">
        <dgm:presLayoutVars>
          <dgm:dir/>
          <dgm:resizeHandles val="exact"/>
        </dgm:presLayoutVars>
      </dgm:prSet>
      <dgm:spPr/>
    </dgm:pt>
    <dgm:pt modelId="{7AF14087-1C11-604F-A4D2-F61F0B5F0B4C}" type="pres">
      <dgm:prSet presAssocID="{EAC9900A-5D05-DC45-A8F8-5C4B503CFD7A}" presName="parTxOnly" presStyleLbl="node1" presStyleIdx="0" presStyleCnt="6">
        <dgm:presLayoutVars>
          <dgm:bulletEnabled val="1"/>
        </dgm:presLayoutVars>
      </dgm:prSet>
      <dgm:spPr/>
    </dgm:pt>
    <dgm:pt modelId="{665B1C3D-8FE0-D349-A047-9BAA9C85F64B}" type="pres">
      <dgm:prSet presAssocID="{AA19DB09-3E7D-CE4A-8C64-4B8BF11F9D2B}" presName="parSpace" presStyleCnt="0"/>
      <dgm:spPr/>
    </dgm:pt>
    <dgm:pt modelId="{5F565D0C-F50B-4E42-A134-F9FD064574C6}" type="pres">
      <dgm:prSet presAssocID="{D3B064C1-68F1-C044-B16A-9D96E5F375ED}" presName="parTxOnly" presStyleLbl="node1" presStyleIdx="1" presStyleCnt="6">
        <dgm:presLayoutVars>
          <dgm:bulletEnabled val="1"/>
        </dgm:presLayoutVars>
      </dgm:prSet>
      <dgm:spPr/>
    </dgm:pt>
    <dgm:pt modelId="{FC233F8F-4934-264C-9A55-9782C7263199}" type="pres">
      <dgm:prSet presAssocID="{802C5D09-6858-574F-AE2E-4D99024C765F}" presName="parSpace" presStyleCnt="0"/>
      <dgm:spPr/>
    </dgm:pt>
    <dgm:pt modelId="{418C5F92-5016-5E4D-87EE-99F4769D67F2}" type="pres">
      <dgm:prSet presAssocID="{135C4ED0-9084-3B47-BF9F-61AD5937D0E2}" presName="parTxOnly" presStyleLbl="node1" presStyleIdx="2" presStyleCnt="6">
        <dgm:presLayoutVars>
          <dgm:bulletEnabled val="1"/>
        </dgm:presLayoutVars>
      </dgm:prSet>
      <dgm:spPr/>
    </dgm:pt>
    <dgm:pt modelId="{9A70EF1D-61D6-BF46-AC84-A3C1A4E39029}" type="pres">
      <dgm:prSet presAssocID="{0AC5C7C6-3466-394C-B737-7EB7F918AFB3}" presName="parSpace" presStyleCnt="0"/>
      <dgm:spPr/>
    </dgm:pt>
    <dgm:pt modelId="{EA43FC98-AA48-8749-9ABB-E61625878195}" type="pres">
      <dgm:prSet presAssocID="{216B470E-1CB3-CD4B-8AE0-4FA453BBCA9F}" presName="parTxOnly" presStyleLbl="node1" presStyleIdx="3" presStyleCnt="6">
        <dgm:presLayoutVars>
          <dgm:bulletEnabled val="1"/>
        </dgm:presLayoutVars>
      </dgm:prSet>
      <dgm:spPr/>
    </dgm:pt>
    <dgm:pt modelId="{971DF0B3-513D-5C4F-A44D-561080BAE843}" type="pres">
      <dgm:prSet presAssocID="{4F2C313C-DAA2-254E-990E-F59008AE6C2B}" presName="parSpace" presStyleCnt="0"/>
      <dgm:spPr/>
    </dgm:pt>
    <dgm:pt modelId="{4F79A074-4250-BC47-9811-AF7CCF617E0B}" type="pres">
      <dgm:prSet presAssocID="{B43C3E71-BAAA-1A4A-A3E7-744E5D16AAC7}" presName="parTxOnly" presStyleLbl="node1" presStyleIdx="4" presStyleCnt="6">
        <dgm:presLayoutVars>
          <dgm:bulletEnabled val="1"/>
        </dgm:presLayoutVars>
      </dgm:prSet>
      <dgm:spPr/>
    </dgm:pt>
    <dgm:pt modelId="{09168A65-57B7-9A44-8E61-89C5B24D8492}" type="pres">
      <dgm:prSet presAssocID="{48D429CF-6F25-D84C-9126-590377F2CB6A}" presName="parSpace" presStyleCnt="0"/>
      <dgm:spPr/>
    </dgm:pt>
    <dgm:pt modelId="{C03358CE-A248-3244-85D6-96E7238686DA}" type="pres">
      <dgm:prSet presAssocID="{5AA033BE-EF88-934E-AF98-B2BA1821BCBD}" presName="parTxOnly" presStyleLbl="node1" presStyleIdx="5" presStyleCnt="6">
        <dgm:presLayoutVars>
          <dgm:bulletEnabled val="1"/>
        </dgm:presLayoutVars>
      </dgm:prSet>
      <dgm:spPr/>
    </dgm:pt>
  </dgm:ptLst>
  <dgm:cxnLst>
    <dgm:cxn modelId="{2BF9C016-D523-D947-84FF-55DD4BC6BA49}" srcId="{D83FB484-461B-5944-BB9A-2DEF5FB6FDC8}" destId="{5AA033BE-EF88-934E-AF98-B2BA1821BCBD}" srcOrd="5" destOrd="0" parTransId="{382A7A2E-1022-9E4A-B2FA-60354265B64B}" sibTransId="{FE87C963-52DE-B140-A8A2-3B000A09C5A8}"/>
    <dgm:cxn modelId="{0D227036-0841-DA49-8022-5B92B6D5F892}" type="presOf" srcId="{D83FB484-461B-5944-BB9A-2DEF5FB6FDC8}" destId="{6FE9D355-F8AD-0F4A-93BC-1A31EBB1CDCA}" srcOrd="0" destOrd="0" presId="urn:microsoft.com/office/officeart/2005/8/layout/hChevron3"/>
    <dgm:cxn modelId="{B195EA3F-326A-DE41-A905-C1CF96532E3A}" srcId="{D83FB484-461B-5944-BB9A-2DEF5FB6FDC8}" destId="{EAC9900A-5D05-DC45-A8F8-5C4B503CFD7A}" srcOrd="0" destOrd="0" parTransId="{E5D78582-D397-3E41-8570-535A01E1F192}" sibTransId="{AA19DB09-3E7D-CE4A-8C64-4B8BF11F9D2B}"/>
    <dgm:cxn modelId="{A303DE54-5E5C-8642-BFC2-6116FF76C4DD}" type="presOf" srcId="{B43C3E71-BAAA-1A4A-A3E7-744E5D16AAC7}" destId="{4F79A074-4250-BC47-9811-AF7CCF617E0B}" srcOrd="0" destOrd="0" presId="urn:microsoft.com/office/officeart/2005/8/layout/hChevron3"/>
    <dgm:cxn modelId="{0BD0D95A-FE2F-A846-8DEA-13B683691AC1}" type="presOf" srcId="{EAC9900A-5D05-DC45-A8F8-5C4B503CFD7A}" destId="{7AF14087-1C11-604F-A4D2-F61F0B5F0B4C}" srcOrd="0" destOrd="0" presId="urn:microsoft.com/office/officeart/2005/8/layout/hChevron3"/>
    <dgm:cxn modelId="{9E4A8867-F9A9-3C49-A1D6-0AC2600D1319}" srcId="{D83FB484-461B-5944-BB9A-2DEF5FB6FDC8}" destId="{216B470E-1CB3-CD4B-8AE0-4FA453BBCA9F}" srcOrd="3" destOrd="0" parTransId="{73B42315-08E7-5543-A918-372AFD6A58EA}" sibTransId="{4F2C313C-DAA2-254E-990E-F59008AE6C2B}"/>
    <dgm:cxn modelId="{89DE7477-6700-8540-8680-8B8C588F83F7}" type="presOf" srcId="{135C4ED0-9084-3B47-BF9F-61AD5937D0E2}" destId="{418C5F92-5016-5E4D-87EE-99F4769D67F2}" srcOrd="0" destOrd="0" presId="urn:microsoft.com/office/officeart/2005/8/layout/hChevron3"/>
    <dgm:cxn modelId="{BEAFF284-0D6F-AE44-B7C9-F4206C7F611E}" srcId="{D83FB484-461B-5944-BB9A-2DEF5FB6FDC8}" destId="{135C4ED0-9084-3B47-BF9F-61AD5937D0E2}" srcOrd="2" destOrd="0" parTransId="{EA701FE0-9973-AD40-A623-91436196E199}" sibTransId="{0AC5C7C6-3466-394C-B737-7EB7F918AFB3}"/>
    <dgm:cxn modelId="{59096792-86D8-C146-BE6E-68058B6CD779}" srcId="{D83FB484-461B-5944-BB9A-2DEF5FB6FDC8}" destId="{B43C3E71-BAAA-1A4A-A3E7-744E5D16AAC7}" srcOrd="4" destOrd="0" parTransId="{EA4682C4-CEE2-354E-A22E-ECE665D01B66}" sibTransId="{48D429CF-6F25-D84C-9126-590377F2CB6A}"/>
    <dgm:cxn modelId="{162DE3AB-6D7C-BA47-8781-6112DBD16D58}" srcId="{D83FB484-461B-5944-BB9A-2DEF5FB6FDC8}" destId="{D3B064C1-68F1-C044-B16A-9D96E5F375ED}" srcOrd="1" destOrd="0" parTransId="{066731F8-9F49-C149-944A-409F14D7F84C}" sibTransId="{802C5D09-6858-574F-AE2E-4D99024C765F}"/>
    <dgm:cxn modelId="{B011CABE-326F-134B-BCCD-D4AAF998C3E9}" type="presOf" srcId="{D3B064C1-68F1-C044-B16A-9D96E5F375ED}" destId="{5F565D0C-F50B-4E42-A134-F9FD064574C6}" srcOrd="0" destOrd="0" presId="urn:microsoft.com/office/officeart/2005/8/layout/hChevron3"/>
    <dgm:cxn modelId="{442D4BBF-E70A-8D45-AF8C-1813AA2C9C93}" type="presOf" srcId="{216B470E-1CB3-CD4B-8AE0-4FA453BBCA9F}" destId="{EA43FC98-AA48-8749-9ABB-E61625878195}" srcOrd="0" destOrd="0" presId="urn:microsoft.com/office/officeart/2005/8/layout/hChevron3"/>
    <dgm:cxn modelId="{8DD62DDC-9480-9F47-8D26-29C357243251}" type="presOf" srcId="{5AA033BE-EF88-934E-AF98-B2BA1821BCBD}" destId="{C03358CE-A248-3244-85D6-96E7238686DA}" srcOrd="0" destOrd="0" presId="urn:microsoft.com/office/officeart/2005/8/layout/hChevron3"/>
    <dgm:cxn modelId="{C0D0D23B-54B9-3240-9280-60EEE3C88FB0}" type="presParOf" srcId="{6FE9D355-F8AD-0F4A-93BC-1A31EBB1CDCA}" destId="{7AF14087-1C11-604F-A4D2-F61F0B5F0B4C}" srcOrd="0" destOrd="0" presId="urn:microsoft.com/office/officeart/2005/8/layout/hChevron3"/>
    <dgm:cxn modelId="{BF8BA4CF-20E1-7542-AE0C-34814A2AA0D9}" type="presParOf" srcId="{6FE9D355-F8AD-0F4A-93BC-1A31EBB1CDCA}" destId="{665B1C3D-8FE0-D349-A047-9BAA9C85F64B}" srcOrd="1" destOrd="0" presId="urn:microsoft.com/office/officeart/2005/8/layout/hChevron3"/>
    <dgm:cxn modelId="{D71C427B-1FB9-6A48-A6FE-37A60830A39C}" type="presParOf" srcId="{6FE9D355-F8AD-0F4A-93BC-1A31EBB1CDCA}" destId="{5F565D0C-F50B-4E42-A134-F9FD064574C6}" srcOrd="2" destOrd="0" presId="urn:microsoft.com/office/officeart/2005/8/layout/hChevron3"/>
    <dgm:cxn modelId="{66DE32D7-FF0E-9B43-812D-4EB5024413CE}" type="presParOf" srcId="{6FE9D355-F8AD-0F4A-93BC-1A31EBB1CDCA}" destId="{FC233F8F-4934-264C-9A55-9782C7263199}" srcOrd="3" destOrd="0" presId="urn:microsoft.com/office/officeart/2005/8/layout/hChevron3"/>
    <dgm:cxn modelId="{0419ED89-E0EC-D345-921B-A93D3F89E4B6}" type="presParOf" srcId="{6FE9D355-F8AD-0F4A-93BC-1A31EBB1CDCA}" destId="{418C5F92-5016-5E4D-87EE-99F4769D67F2}" srcOrd="4" destOrd="0" presId="urn:microsoft.com/office/officeart/2005/8/layout/hChevron3"/>
    <dgm:cxn modelId="{F5DD2C32-8D3D-BF4D-8423-092ECA95E743}" type="presParOf" srcId="{6FE9D355-F8AD-0F4A-93BC-1A31EBB1CDCA}" destId="{9A70EF1D-61D6-BF46-AC84-A3C1A4E39029}" srcOrd="5" destOrd="0" presId="urn:microsoft.com/office/officeart/2005/8/layout/hChevron3"/>
    <dgm:cxn modelId="{4C97A593-1A99-1A40-A483-48C2BF7F79CE}" type="presParOf" srcId="{6FE9D355-F8AD-0F4A-93BC-1A31EBB1CDCA}" destId="{EA43FC98-AA48-8749-9ABB-E61625878195}" srcOrd="6" destOrd="0" presId="urn:microsoft.com/office/officeart/2005/8/layout/hChevron3"/>
    <dgm:cxn modelId="{0A89D722-AB2C-B54E-B766-584DF01CFB72}" type="presParOf" srcId="{6FE9D355-F8AD-0F4A-93BC-1A31EBB1CDCA}" destId="{971DF0B3-513D-5C4F-A44D-561080BAE843}" srcOrd="7" destOrd="0" presId="urn:microsoft.com/office/officeart/2005/8/layout/hChevron3"/>
    <dgm:cxn modelId="{ACF13857-EAE7-CF49-A469-47B14ACB107B}" type="presParOf" srcId="{6FE9D355-F8AD-0F4A-93BC-1A31EBB1CDCA}" destId="{4F79A074-4250-BC47-9811-AF7CCF617E0B}" srcOrd="8" destOrd="0" presId="urn:microsoft.com/office/officeart/2005/8/layout/hChevron3"/>
    <dgm:cxn modelId="{5FE9F0A2-D5A9-2E4B-9355-E8D6986AFB01}" type="presParOf" srcId="{6FE9D355-F8AD-0F4A-93BC-1A31EBB1CDCA}" destId="{09168A65-57B7-9A44-8E61-89C5B24D8492}" srcOrd="9" destOrd="0" presId="urn:microsoft.com/office/officeart/2005/8/layout/hChevron3"/>
    <dgm:cxn modelId="{93C25627-DA0D-824F-8974-DACEA7E283C6}" type="presParOf" srcId="{6FE9D355-F8AD-0F4A-93BC-1A31EBB1CDCA}" destId="{C03358CE-A248-3244-85D6-96E7238686DA}"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198CA-B50D-6E4E-8F34-40E275264C77}"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GB"/>
        </a:p>
      </dgm:t>
    </dgm:pt>
    <dgm:pt modelId="{7E48AB6C-79C0-904D-ABE6-7760920F1830}">
      <dgm:prSet phldrT="[Text]" custT="1"/>
      <dgm:spPr>
        <a:solidFill>
          <a:schemeClr val="accent5">
            <a:lumMod val="50000"/>
          </a:schemeClr>
        </a:solidFill>
      </dgm:spPr>
      <dgm:t>
        <a:bodyPr/>
        <a:lstStyle/>
        <a:p>
          <a:r>
            <a:rPr lang="en-GB" sz="1600" b="0" i="0" dirty="0">
              <a:latin typeface="Apple Symbols" panose="02000000000000000000" pitchFamily="2" charset="-79"/>
              <a:ea typeface="Apple Symbols" panose="02000000000000000000" pitchFamily="2" charset="-79"/>
              <a:cs typeface="Apple Symbols" panose="02000000000000000000" pitchFamily="2" charset="-79"/>
            </a:rPr>
            <a:t>1. Choose a window size ("bandwidth”) &amp; starting pixel location</a:t>
          </a:r>
          <a:endParaRPr lang="en-GB" sz="1600" dirty="0">
            <a:latin typeface="Apple Symbols" panose="02000000000000000000" pitchFamily="2" charset="-79"/>
            <a:ea typeface="Apple Symbols" panose="02000000000000000000" pitchFamily="2" charset="-79"/>
            <a:cs typeface="Apple Symbols" panose="02000000000000000000" pitchFamily="2" charset="-79"/>
          </a:endParaRPr>
        </a:p>
      </dgm:t>
    </dgm:pt>
    <dgm:pt modelId="{BCCF0984-B41D-274D-90C2-426302D7BB5C}" type="parTrans" cxnId="{D9F2F8B0-207B-E44D-90E2-3BB6F0951FC6}">
      <dgm:prSet/>
      <dgm:spPr/>
      <dgm:t>
        <a:bodyPr/>
        <a:lstStyle/>
        <a:p>
          <a:endParaRPr lang="en-GB"/>
        </a:p>
      </dgm:t>
    </dgm:pt>
    <dgm:pt modelId="{E0A798BA-B485-4A47-8C3F-4D4FCC8FDE21}" type="sibTrans" cxnId="{D9F2F8B0-207B-E44D-90E2-3BB6F0951FC6}">
      <dgm:prSet/>
      <dgm:spPr/>
      <dgm:t>
        <a:bodyPr/>
        <a:lstStyle/>
        <a:p>
          <a:endParaRPr lang="en-GB"/>
        </a:p>
      </dgm:t>
    </dgm:pt>
    <dgm:pt modelId="{7037C940-E817-1F4B-961E-A7A92A1E2C5A}">
      <dgm:prSet phldrT="[Text]" custT="1"/>
      <dgm:spPr>
        <a:solidFill>
          <a:schemeClr val="accent5">
            <a:lumMod val="50000"/>
          </a:schemeClr>
        </a:solidFill>
      </dgm:spPr>
      <dgm:t>
        <a:bodyPr/>
        <a:lstStyle/>
        <a:p>
          <a:pPr algn="ctr"/>
          <a:r>
            <a:rPr lang="en-GB" sz="1600" b="0" i="0" dirty="0">
              <a:latin typeface="Apple Symbols" panose="02000000000000000000" pitchFamily="2" charset="-79"/>
              <a:ea typeface="Apple Symbols" panose="02000000000000000000" pitchFamily="2" charset="-79"/>
              <a:cs typeface="Apple Symbols" panose="02000000000000000000" pitchFamily="2" charset="-79"/>
            </a:rPr>
            <a:t>2. Define a kernel function(to weight the contribution of each pixel )</a:t>
          </a:r>
          <a:endParaRPr lang="en-GB" sz="1600" dirty="0">
            <a:latin typeface="Apple Symbols" panose="02000000000000000000" pitchFamily="2" charset="-79"/>
            <a:ea typeface="Apple Symbols" panose="02000000000000000000" pitchFamily="2" charset="-79"/>
            <a:cs typeface="Apple Symbols" panose="02000000000000000000" pitchFamily="2" charset="-79"/>
          </a:endParaRPr>
        </a:p>
      </dgm:t>
    </dgm:pt>
    <dgm:pt modelId="{28A43B1D-83FF-F643-B9AA-114AD7884FD6}" type="parTrans" cxnId="{20590677-1DCB-F445-8DE4-A57AF1E278CB}">
      <dgm:prSet/>
      <dgm:spPr/>
      <dgm:t>
        <a:bodyPr/>
        <a:lstStyle/>
        <a:p>
          <a:endParaRPr lang="en-GB"/>
        </a:p>
      </dgm:t>
    </dgm:pt>
    <dgm:pt modelId="{3E3538B8-0BD4-D74B-BA56-FEAD21831761}" type="sibTrans" cxnId="{20590677-1DCB-F445-8DE4-A57AF1E278CB}">
      <dgm:prSet/>
      <dgm:spPr/>
      <dgm:t>
        <a:bodyPr/>
        <a:lstStyle/>
        <a:p>
          <a:endParaRPr lang="en-GB"/>
        </a:p>
      </dgm:t>
    </dgm:pt>
    <dgm:pt modelId="{99BC9EA3-6B76-2B4E-B126-E806B7AEDD13}">
      <dgm:prSet phldrT="[Text]" custT="1"/>
      <dgm:spPr>
        <a:solidFill>
          <a:schemeClr val="accent5">
            <a:lumMod val="50000"/>
          </a:schemeClr>
        </a:solidFill>
      </dgm:spPr>
      <dgm:t>
        <a:bodyPr/>
        <a:lstStyle/>
        <a:p>
          <a:r>
            <a:rPr lang="en-GB" sz="1600" b="0" i="0" dirty="0">
              <a:latin typeface="Apple Symbols" panose="02000000000000000000" pitchFamily="2" charset="-79"/>
              <a:ea typeface="Apple Symbols" panose="02000000000000000000" pitchFamily="2" charset="-79"/>
              <a:cs typeface="Apple Symbols" panose="02000000000000000000" pitchFamily="2" charset="-79"/>
            </a:rPr>
            <a:t>3. Shift the pixel to the new location</a:t>
          </a:r>
          <a:endParaRPr lang="en-GB" sz="1600" dirty="0">
            <a:latin typeface="Apple Symbols" panose="02000000000000000000" pitchFamily="2" charset="-79"/>
            <a:ea typeface="Apple Symbols" panose="02000000000000000000" pitchFamily="2" charset="-79"/>
            <a:cs typeface="Apple Symbols" panose="02000000000000000000" pitchFamily="2" charset="-79"/>
          </a:endParaRPr>
        </a:p>
      </dgm:t>
    </dgm:pt>
    <dgm:pt modelId="{EE83342F-8055-CC44-9F35-AABFCE6A2D53}" type="parTrans" cxnId="{FA84F3A1-021F-5C4B-94B4-364036DDEE29}">
      <dgm:prSet/>
      <dgm:spPr/>
      <dgm:t>
        <a:bodyPr/>
        <a:lstStyle/>
        <a:p>
          <a:endParaRPr lang="en-GB"/>
        </a:p>
      </dgm:t>
    </dgm:pt>
    <dgm:pt modelId="{DBFCC324-0172-EF4D-9A38-E7A97249D7B8}" type="sibTrans" cxnId="{FA84F3A1-021F-5C4B-94B4-364036DDEE29}">
      <dgm:prSet/>
      <dgm:spPr/>
      <dgm:t>
        <a:bodyPr/>
        <a:lstStyle/>
        <a:p>
          <a:endParaRPr lang="en-GB"/>
        </a:p>
      </dgm:t>
    </dgm:pt>
    <dgm:pt modelId="{FA1A5203-0F4A-3447-8CD9-CC16B3A6A6B9}">
      <dgm:prSet phldrT="[Text]" custT="1"/>
      <dgm:spPr>
        <a:solidFill>
          <a:schemeClr val="accent5">
            <a:lumMod val="50000"/>
          </a:schemeClr>
        </a:solidFill>
      </dgm:spPr>
      <dgm:t>
        <a:bodyPr/>
        <a:lstStyle/>
        <a:p>
          <a:r>
            <a:rPr lang="en-GB" sz="1600" b="0" i="0" dirty="0">
              <a:latin typeface="Apple Symbols" panose="02000000000000000000" pitchFamily="2" charset="-79"/>
              <a:ea typeface="Apple Symbols" panose="02000000000000000000" pitchFamily="2" charset="-79"/>
              <a:cs typeface="Apple Symbols" panose="02000000000000000000" pitchFamily="2" charset="-79"/>
            </a:rPr>
            <a:t>Repeat steps 2 and 3 until convergence </a:t>
          </a:r>
          <a:endParaRPr lang="en-GB" sz="1600" dirty="0">
            <a:latin typeface="Apple Symbols" panose="02000000000000000000" pitchFamily="2" charset="-79"/>
            <a:ea typeface="Apple Symbols" panose="02000000000000000000" pitchFamily="2" charset="-79"/>
            <a:cs typeface="Apple Symbols" panose="02000000000000000000" pitchFamily="2" charset="-79"/>
          </a:endParaRPr>
        </a:p>
      </dgm:t>
    </dgm:pt>
    <dgm:pt modelId="{3EE784E1-F7F5-7744-A9BE-706B187FC12F}" type="parTrans" cxnId="{8A551BAB-C051-2A40-80F0-A6AB80BA784C}">
      <dgm:prSet/>
      <dgm:spPr/>
      <dgm:t>
        <a:bodyPr/>
        <a:lstStyle/>
        <a:p>
          <a:endParaRPr lang="en-GB"/>
        </a:p>
      </dgm:t>
    </dgm:pt>
    <dgm:pt modelId="{DBD43A0C-291D-AE49-A965-91BBB5537F20}" type="sibTrans" cxnId="{8A551BAB-C051-2A40-80F0-A6AB80BA784C}">
      <dgm:prSet/>
      <dgm:spPr/>
      <dgm:t>
        <a:bodyPr/>
        <a:lstStyle/>
        <a:p>
          <a:endParaRPr lang="en-GB"/>
        </a:p>
      </dgm:t>
    </dgm:pt>
    <dgm:pt modelId="{6FD72DBD-358C-DA47-8B60-B788850D8C12}" type="pres">
      <dgm:prSet presAssocID="{86C198CA-B50D-6E4E-8F34-40E275264C77}" presName="CompostProcess" presStyleCnt="0">
        <dgm:presLayoutVars>
          <dgm:dir/>
          <dgm:resizeHandles val="exact"/>
        </dgm:presLayoutVars>
      </dgm:prSet>
      <dgm:spPr/>
    </dgm:pt>
    <dgm:pt modelId="{2237CC5E-04CA-1649-AE89-FF09488F5909}" type="pres">
      <dgm:prSet presAssocID="{86C198CA-B50D-6E4E-8F34-40E275264C77}" presName="arrow" presStyleLbl="bgShp" presStyleIdx="0" presStyleCnt="1"/>
      <dgm:spPr>
        <a:solidFill>
          <a:schemeClr val="bg1">
            <a:lumMod val="50000"/>
          </a:schemeClr>
        </a:solidFill>
      </dgm:spPr>
    </dgm:pt>
    <dgm:pt modelId="{95B92EA9-05A9-E646-A180-A5886738AE13}" type="pres">
      <dgm:prSet presAssocID="{86C198CA-B50D-6E4E-8F34-40E275264C77}" presName="linearProcess" presStyleCnt="0"/>
      <dgm:spPr/>
    </dgm:pt>
    <dgm:pt modelId="{D61CC196-71B0-0743-9487-2E3B64D91AF8}" type="pres">
      <dgm:prSet presAssocID="{7E48AB6C-79C0-904D-ABE6-7760920F1830}" presName="textNode" presStyleLbl="node1" presStyleIdx="0" presStyleCnt="4">
        <dgm:presLayoutVars>
          <dgm:bulletEnabled val="1"/>
        </dgm:presLayoutVars>
      </dgm:prSet>
      <dgm:spPr/>
    </dgm:pt>
    <dgm:pt modelId="{8368D5A5-8F55-AD49-BC95-5315A958BF34}" type="pres">
      <dgm:prSet presAssocID="{E0A798BA-B485-4A47-8C3F-4D4FCC8FDE21}" presName="sibTrans" presStyleCnt="0"/>
      <dgm:spPr/>
    </dgm:pt>
    <dgm:pt modelId="{8C8B21B9-39C9-5743-AB2C-A2329FE881DA}" type="pres">
      <dgm:prSet presAssocID="{7037C940-E817-1F4B-961E-A7A92A1E2C5A}" presName="textNode" presStyleLbl="node1" presStyleIdx="1" presStyleCnt="4">
        <dgm:presLayoutVars>
          <dgm:bulletEnabled val="1"/>
        </dgm:presLayoutVars>
      </dgm:prSet>
      <dgm:spPr/>
    </dgm:pt>
    <dgm:pt modelId="{E42EC609-9CFF-1643-9716-FFA504EBA1DA}" type="pres">
      <dgm:prSet presAssocID="{3E3538B8-0BD4-D74B-BA56-FEAD21831761}" presName="sibTrans" presStyleCnt="0"/>
      <dgm:spPr/>
    </dgm:pt>
    <dgm:pt modelId="{28B1F646-FCB3-8C48-95AF-FC0C74CC4568}" type="pres">
      <dgm:prSet presAssocID="{99BC9EA3-6B76-2B4E-B126-E806B7AEDD13}" presName="textNode" presStyleLbl="node1" presStyleIdx="2" presStyleCnt="4">
        <dgm:presLayoutVars>
          <dgm:bulletEnabled val="1"/>
        </dgm:presLayoutVars>
      </dgm:prSet>
      <dgm:spPr/>
    </dgm:pt>
    <dgm:pt modelId="{E19A0783-C62E-464F-A40B-66B5A0E5789E}" type="pres">
      <dgm:prSet presAssocID="{DBFCC324-0172-EF4D-9A38-E7A97249D7B8}" presName="sibTrans" presStyleCnt="0"/>
      <dgm:spPr/>
    </dgm:pt>
    <dgm:pt modelId="{CB4A2D89-87EF-3F45-86E3-DB07D30BCA84}" type="pres">
      <dgm:prSet presAssocID="{FA1A5203-0F4A-3447-8CD9-CC16B3A6A6B9}" presName="textNode" presStyleLbl="node1" presStyleIdx="3" presStyleCnt="4">
        <dgm:presLayoutVars>
          <dgm:bulletEnabled val="1"/>
        </dgm:presLayoutVars>
      </dgm:prSet>
      <dgm:spPr/>
    </dgm:pt>
  </dgm:ptLst>
  <dgm:cxnLst>
    <dgm:cxn modelId="{0EA0C92B-ADAB-A444-8BB1-F497C2455CA5}" type="presOf" srcId="{7E48AB6C-79C0-904D-ABE6-7760920F1830}" destId="{D61CC196-71B0-0743-9487-2E3B64D91AF8}" srcOrd="0" destOrd="0" presId="urn:microsoft.com/office/officeart/2005/8/layout/hProcess9"/>
    <dgm:cxn modelId="{0A302D2F-7164-0C4D-A124-58CA96A27F75}" type="presOf" srcId="{86C198CA-B50D-6E4E-8F34-40E275264C77}" destId="{6FD72DBD-358C-DA47-8B60-B788850D8C12}" srcOrd="0" destOrd="0" presId="urn:microsoft.com/office/officeart/2005/8/layout/hProcess9"/>
    <dgm:cxn modelId="{78AE6541-E59A-A249-B0A5-3FF63507536B}" type="presOf" srcId="{99BC9EA3-6B76-2B4E-B126-E806B7AEDD13}" destId="{28B1F646-FCB3-8C48-95AF-FC0C74CC4568}" srcOrd="0" destOrd="0" presId="urn:microsoft.com/office/officeart/2005/8/layout/hProcess9"/>
    <dgm:cxn modelId="{3349784B-6E95-254B-9D44-DAE794B1A298}" type="presOf" srcId="{FA1A5203-0F4A-3447-8CD9-CC16B3A6A6B9}" destId="{CB4A2D89-87EF-3F45-86E3-DB07D30BCA84}" srcOrd="0" destOrd="0" presId="urn:microsoft.com/office/officeart/2005/8/layout/hProcess9"/>
    <dgm:cxn modelId="{20590677-1DCB-F445-8DE4-A57AF1E278CB}" srcId="{86C198CA-B50D-6E4E-8F34-40E275264C77}" destId="{7037C940-E817-1F4B-961E-A7A92A1E2C5A}" srcOrd="1" destOrd="0" parTransId="{28A43B1D-83FF-F643-B9AA-114AD7884FD6}" sibTransId="{3E3538B8-0BD4-D74B-BA56-FEAD21831761}"/>
    <dgm:cxn modelId="{FA84F3A1-021F-5C4B-94B4-364036DDEE29}" srcId="{86C198CA-B50D-6E4E-8F34-40E275264C77}" destId="{99BC9EA3-6B76-2B4E-B126-E806B7AEDD13}" srcOrd="2" destOrd="0" parTransId="{EE83342F-8055-CC44-9F35-AABFCE6A2D53}" sibTransId="{DBFCC324-0172-EF4D-9A38-E7A97249D7B8}"/>
    <dgm:cxn modelId="{8A551BAB-C051-2A40-80F0-A6AB80BA784C}" srcId="{86C198CA-B50D-6E4E-8F34-40E275264C77}" destId="{FA1A5203-0F4A-3447-8CD9-CC16B3A6A6B9}" srcOrd="3" destOrd="0" parTransId="{3EE784E1-F7F5-7744-A9BE-706B187FC12F}" sibTransId="{DBD43A0C-291D-AE49-A965-91BBB5537F20}"/>
    <dgm:cxn modelId="{D9F2F8B0-207B-E44D-90E2-3BB6F0951FC6}" srcId="{86C198CA-B50D-6E4E-8F34-40E275264C77}" destId="{7E48AB6C-79C0-904D-ABE6-7760920F1830}" srcOrd="0" destOrd="0" parTransId="{BCCF0984-B41D-274D-90C2-426302D7BB5C}" sibTransId="{E0A798BA-B485-4A47-8C3F-4D4FCC8FDE21}"/>
    <dgm:cxn modelId="{D84786E1-7D2E-E64A-BC84-91D56325503B}" type="presOf" srcId="{7037C940-E817-1F4B-961E-A7A92A1E2C5A}" destId="{8C8B21B9-39C9-5743-AB2C-A2329FE881DA}" srcOrd="0" destOrd="0" presId="urn:microsoft.com/office/officeart/2005/8/layout/hProcess9"/>
    <dgm:cxn modelId="{12A85957-FEF6-044D-AFC1-ADCD4BB5FE60}" type="presParOf" srcId="{6FD72DBD-358C-DA47-8B60-B788850D8C12}" destId="{2237CC5E-04CA-1649-AE89-FF09488F5909}" srcOrd="0" destOrd="0" presId="urn:microsoft.com/office/officeart/2005/8/layout/hProcess9"/>
    <dgm:cxn modelId="{6BA81CF3-F2A7-EF46-B2A9-1E8A17FDA603}" type="presParOf" srcId="{6FD72DBD-358C-DA47-8B60-B788850D8C12}" destId="{95B92EA9-05A9-E646-A180-A5886738AE13}" srcOrd="1" destOrd="0" presId="urn:microsoft.com/office/officeart/2005/8/layout/hProcess9"/>
    <dgm:cxn modelId="{F55B77CB-BF5C-D843-8ADF-179951075F3A}" type="presParOf" srcId="{95B92EA9-05A9-E646-A180-A5886738AE13}" destId="{D61CC196-71B0-0743-9487-2E3B64D91AF8}" srcOrd="0" destOrd="0" presId="urn:microsoft.com/office/officeart/2005/8/layout/hProcess9"/>
    <dgm:cxn modelId="{790C175B-E4B1-6342-A543-EAC22B693625}" type="presParOf" srcId="{95B92EA9-05A9-E646-A180-A5886738AE13}" destId="{8368D5A5-8F55-AD49-BC95-5315A958BF34}" srcOrd="1" destOrd="0" presId="urn:microsoft.com/office/officeart/2005/8/layout/hProcess9"/>
    <dgm:cxn modelId="{A7904BC5-AAE9-664F-AE64-9525DA4097D6}" type="presParOf" srcId="{95B92EA9-05A9-E646-A180-A5886738AE13}" destId="{8C8B21B9-39C9-5743-AB2C-A2329FE881DA}" srcOrd="2" destOrd="0" presId="urn:microsoft.com/office/officeart/2005/8/layout/hProcess9"/>
    <dgm:cxn modelId="{99A51A29-6C66-7143-9C40-9A76BC78D917}" type="presParOf" srcId="{95B92EA9-05A9-E646-A180-A5886738AE13}" destId="{E42EC609-9CFF-1643-9716-FFA504EBA1DA}" srcOrd="3" destOrd="0" presId="urn:microsoft.com/office/officeart/2005/8/layout/hProcess9"/>
    <dgm:cxn modelId="{1B050CC3-F8EA-E74B-A87C-338B0FDF0128}" type="presParOf" srcId="{95B92EA9-05A9-E646-A180-A5886738AE13}" destId="{28B1F646-FCB3-8C48-95AF-FC0C74CC4568}" srcOrd="4" destOrd="0" presId="urn:microsoft.com/office/officeart/2005/8/layout/hProcess9"/>
    <dgm:cxn modelId="{DA6143CA-5119-7B49-B156-01EEA4D67A29}" type="presParOf" srcId="{95B92EA9-05A9-E646-A180-A5886738AE13}" destId="{E19A0783-C62E-464F-A40B-66B5A0E5789E}" srcOrd="5" destOrd="0" presId="urn:microsoft.com/office/officeart/2005/8/layout/hProcess9"/>
    <dgm:cxn modelId="{7EA4D181-7C62-3E4D-8D27-C0C2C3E70403}" type="presParOf" srcId="{95B92EA9-05A9-E646-A180-A5886738AE13}" destId="{CB4A2D89-87EF-3F45-86E3-DB07D30BCA84}"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3CA62E-90AE-F748-B326-A2A83A60D074}" type="doc">
      <dgm:prSet loTypeId="urn:microsoft.com/office/officeart/2005/8/layout/bProcess3" loCatId="" qsTypeId="urn:microsoft.com/office/officeart/2005/8/quickstyle/3d1" qsCatId="3D" csTypeId="urn:microsoft.com/office/officeart/2005/8/colors/accent1_2" csCatId="accent1" phldr="1"/>
      <dgm:spPr/>
      <dgm:t>
        <a:bodyPr/>
        <a:lstStyle/>
        <a:p>
          <a:endParaRPr lang="en-GB"/>
        </a:p>
      </dgm:t>
    </dgm:pt>
    <dgm:pt modelId="{50F962A4-C2BB-ED4A-A29A-E20DCF0B39C5}">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Apply mean shift segmentation and other filters on dataset</a:t>
          </a:r>
        </a:p>
      </dgm:t>
    </dgm:pt>
    <dgm:pt modelId="{E39A5C43-D4CB-5240-9778-1DB718666736}" type="parTrans" cxnId="{D8BA5321-B859-884C-9052-4F27A78C9FF9}">
      <dgm:prSet/>
      <dgm:spPr/>
      <dgm:t>
        <a:bodyPr/>
        <a:lstStyle/>
        <a:p>
          <a:endParaRPr lang="en-GB"/>
        </a:p>
      </dgm:t>
    </dgm:pt>
    <dgm:pt modelId="{D29B89F5-B2B6-6C4A-8C7B-7E44BC0B8C0C}" type="sibTrans" cxnId="{D8BA5321-B859-884C-9052-4F27A78C9FF9}">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87E57BA3-646B-6D49-8880-080C1F1FB416}">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apply find Contours</a:t>
          </a:r>
        </a:p>
      </dgm:t>
    </dgm:pt>
    <dgm:pt modelId="{83F49C77-CC1E-DD4C-B998-D93FA3555D94}" type="parTrans" cxnId="{B23E2407-02DF-C24E-81A8-81A0E76E0DC1}">
      <dgm:prSet/>
      <dgm:spPr/>
      <dgm:t>
        <a:bodyPr/>
        <a:lstStyle/>
        <a:p>
          <a:endParaRPr lang="en-GB"/>
        </a:p>
      </dgm:t>
    </dgm:pt>
    <dgm:pt modelId="{0CB1CC63-B1CE-744F-9178-DA1A0EF824D9}" type="sibTrans" cxnId="{B23E2407-02DF-C24E-81A8-81A0E76E0DC1}">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918E4F56-77CE-3841-8E2C-71A498948C1B}">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make prediction on each proposal using fine-tuned model</a:t>
          </a:r>
        </a:p>
      </dgm:t>
    </dgm:pt>
    <dgm:pt modelId="{99F9FF8B-B2F7-5248-A8BC-3FA71F32E784}" type="parTrans" cxnId="{991130C1-7959-1548-84D4-39FD261DF79C}">
      <dgm:prSet/>
      <dgm:spPr/>
      <dgm:t>
        <a:bodyPr/>
        <a:lstStyle/>
        <a:p>
          <a:endParaRPr lang="en-GB"/>
        </a:p>
      </dgm:t>
    </dgm:pt>
    <dgm:pt modelId="{7541AF2A-AA6E-0347-95C5-0EF9C0777A10}" type="sibTrans" cxnId="{991130C1-7959-1548-84D4-39FD261DF79C}">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0C4BBFE1-586C-2140-83D4-BE8A6E614352}">
      <dgm:prSet phldrT="[Text]"/>
      <dgm:spPr>
        <a:solidFill>
          <a:srgbClr val="002060"/>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Return final object detection results</a:t>
          </a:r>
        </a:p>
      </dgm:t>
    </dgm:pt>
    <dgm:pt modelId="{F668F523-62E2-6F46-96AA-29E332CB1ECC}" type="parTrans" cxnId="{365E06BF-D3C6-484C-BE8C-AD1EC675ECFF}">
      <dgm:prSet/>
      <dgm:spPr/>
      <dgm:t>
        <a:bodyPr/>
        <a:lstStyle/>
        <a:p>
          <a:endParaRPr lang="en-GB"/>
        </a:p>
      </dgm:t>
    </dgm:pt>
    <dgm:pt modelId="{56597F09-DE4E-AA4C-A896-FCC98674B576}" type="sibTrans" cxnId="{365E06BF-D3C6-484C-BE8C-AD1EC675ECFF}">
      <dgm:prSet/>
      <dgm:spPr/>
      <dgm:t>
        <a:bodyPr/>
        <a:lstStyle/>
        <a:p>
          <a:endParaRPr lang="en-GB"/>
        </a:p>
      </dgm:t>
    </dgm:pt>
    <dgm:pt modelId="{FA04B4BE-167F-4E48-9397-53CF1FA72392}">
      <dgm:prSet phldrT="[Text]" custT="1"/>
      <dgm:spPr>
        <a:solidFill>
          <a:srgbClr val="002060"/>
        </a:solidFill>
      </dgm:spPr>
      <dgm:t>
        <a:bodyPr/>
        <a:lstStyle/>
        <a:p>
          <a:r>
            <a:rPr lang="en-GB" sz="1800" b="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Apply </a:t>
          </a:r>
        </a:p>
        <a:p>
          <a:r>
            <a:rPr lang="en-GB" sz="1800" b="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r>
            <a:rPr lang="en-GB" sz="1800" b="0" dirty="0">
              <a:latin typeface="Apple Symbols" panose="02000000000000000000" pitchFamily="2" charset="-79"/>
              <a:ea typeface="Apple Symbols" panose="02000000000000000000" pitchFamily="2" charset="-79"/>
              <a:cs typeface="Apple Symbols" panose="02000000000000000000" pitchFamily="2" charset="-79"/>
            </a:rPr>
            <a:t>non max suppression</a:t>
          </a:r>
          <a:r>
            <a:rPr lang="en-GB" sz="1800" b="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p>
      </dgm:t>
    </dgm:pt>
    <dgm:pt modelId="{7FCC5820-D849-DA41-B92E-C1A19A6B3D2F}" type="sibTrans" cxnId="{7A981E97-858F-EB40-A275-4B35780B12E7}">
      <dgm:prSet>
        <dgm:style>
          <a:lnRef idx="1">
            <a:schemeClr val="dk1"/>
          </a:lnRef>
          <a:fillRef idx="0">
            <a:schemeClr val="dk1"/>
          </a:fillRef>
          <a:effectRef idx="0">
            <a:schemeClr val="dk1"/>
          </a:effectRef>
          <a:fontRef idx="minor">
            <a:schemeClr val="tx1"/>
          </a:fontRef>
        </dgm:style>
      </dgm:prSet>
      <dgm:spPr/>
      <dgm:t>
        <a:bodyPr/>
        <a:lstStyle/>
        <a:p>
          <a:endParaRPr lang="en-GB"/>
        </a:p>
      </dgm:t>
    </dgm:pt>
    <dgm:pt modelId="{1AB8E6FA-398B-A448-BBA1-364D7A9DEEAF}" type="parTrans" cxnId="{7A981E97-858F-EB40-A275-4B35780B12E7}">
      <dgm:prSet/>
      <dgm:spPr/>
      <dgm:t>
        <a:bodyPr/>
        <a:lstStyle/>
        <a:p>
          <a:endParaRPr lang="en-GB"/>
        </a:p>
      </dgm:t>
    </dgm:pt>
    <dgm:pt modelId="{2725DF30-7E4A-0A46-8BC0-4A85AE846ABA}" type="pres">
      <dgm:prSet presAssocID="{6B3CA62E-90AE-F748-B326-A2A83A60D074}" presName="Name0" presStyleCnt="0">
        <dgm:presLayoutVars>
          <dgm:dir/>
          <dgm:resizeHandles val="exact"/>
        </dgm:presLayoutVars>
      </dgm:prSet>
      <dgm:spPr/>
    </dgm:pt>
    <dgm:pt modelId="{9452609E-E950-5E4D-8A35-A919973358F3}" type="pres">
      <dgm:prSet presAssocID="{50F962A4-C2BB-ED4A-A29A-E20DCF0B39C5}" presName="node" presStyleLbl="node1" presStyleIdx="0" presStyleCnt="5">
        <dgm:presLayoutVars>
          <dgm:bulletEnabled val="1"/>
        </dgm:presLayoutVars>
      </dgm:prSet>
      <dgm:spPr/>
    </dgm:pt>
    <dgm:pt modelId="{96B5ADF1-6FA8-4544-A9FF-4FBA518B88B1}" type="pres">
      <dgm:prSet presAssocID="{D29B89F5-B2B6-6C4A-8C7B-7E44BC0B8C0C}" presName="sibTrans" presStyleLbl="sibTrans1D1" presStyleIdx="0" presStyleCnt="4"/>
      <dgm:spPr/>
    </dgm:pt>
    <dgm:pt modelId="{CF29D146-7F26-BA47-BFD3-F234532BD43B}" type="pres">
      <dgm:prSet presAssocID="{D29B89F5-B2B6-6C4A-8C7B-7E44BC0B8C0C}" presName="connectorText" presStyleLbl="sibTrans1D1" presStyleIdx="0" presStyleCnt="4"/>
      <dgm:spPr/>
    </dgm:pt>
    <dgm:pt modelId="{EFB377ED-C0A8-1B42-A191-5696585C623A}" type="pres">
      <dgm:prSet presAssocID="{87E57BA3-646B-6D49-8880-080C1F1FB416}" presName="node" presStyleLbl="node1" presStyleIdx="1" presStyleCnt="5">
        <dgm:presLayoutVars>
          <dgm:bulletEnabled val="1"/>
        </dgm:presLayoutVars>
      </dgm:prSet>
      <dgm:spPr/>
    </dgm:pt>
    <dgm:pt modelId="{FF9CA659-7063-8443-B9B7-8067539BE7A5}" type="pres">
      <dgm:prSet presAssocID="{0CB1CC63-B1CE-744F-9178-DA1A0EF824D9}" presName="sibTrans" presStyleLbl="sibTrans1D1" presStyleIdx="1" presStyleCnt="4"/>
      <dgm:spPr/>
    </dgm:pt>
    <dgm:pt modelId="{4E24B22E-6841-784F-BB81-8D56B512398A}" type="pres">
      <dgm:prSet presAssocID="{0CB1CC63-B1CE-744F-9178-DA1A0EF824D9}" presName="connectorText" presStyleLbl="sibTrans1D1" presStyleIdx="1" presStyleCnt="4"/>
      <dgm:spPr/>
    </dgm:pt>
    <dgm:pt modelId="{ABC7DDB6-6CBF-804D-88B4-EE0CBEF3235C}" type="pres">
      <dgm:prSet presAssocID="{918E4F56-77CE-3841-8E2C-71A498948C1B}" presName="node" presStyleLbl="node1" presStyleIdx="2" presStyleCnt="5">
        <dgm:presLayoutVars>
          <dgm:bulletEnabled val="1"/>
        </dgm:presLayoutVars>
      </dgm:prSet>
      <dgm:spPr/>
    </dgm:pt>
    <dgm:pt modelId="{15FC105D-3DA1-5243-B446-C51AEB8B9AAE}" type="pres">
      <dgm:prSet presAssocID="{7541AF2A-AA6E-0347-95C5-0EF9C0777A10}" presName="sibTrans" presStyleLbl="sibTrans1D1" presStyleIdx="2" presStyleCnt="4"/>
      <dgm:spPr/>
    </dgm:pt>
    <dgm:pt modelId="{0F4E9C54-EC1F-D54D-87F1-9FFE113EA731}" type="pres">
      <dgm:prSet presAssocID="{7541AF2A-AA6E-0347-95C5-0EF9C0777A10}" presName="connectorText" presStyleLbl="sibTrans1D1" presStyleIdx="2" presStyleCnt="4"/>
      <dgm:spPr/>
    </dgm:pt>
    <dgm:pt modelId="{AC3B92C9-0C28-A649-9C51-C5B47DCB5E75}" type="pres">
      <dgm:prSet presAssocID="{FA04B4BE-167F-4E48-9397-53CF1FA72392}" presName="node" presStyleLbl="node1" presStyleIdx="3" presStyleCnt="5">
        <dgm:presLayoutVars>
          <dgm:bulletEnabled val="1"/>
        </dgm:presLayoutVars>
      </dgm:prSet>
      <dgm:spPr/>
    </dgm:pt>
    <dgm:pt modelId="{1FBD0190-7A70-E242-9C19-21F16B115569}" type="pres">
      <dgm:prSet presAssocID="{7FCC5820-D849-DA41-B92E-C1A19A6B3D2F}" presName="sibTrans" presStyleLbl="sibTrans1D1" presStyleIdx="3" presStyleCnt="4"/>
      <dgm:spPr/>
    </dgm:pt>
    <dgm:pt modelId="{0915496E-3943-1348-A9A1-9B521D9B7196}" type="pres">
      <dgm:prSet presAssocID="{7FCC5820-D849-DA41-B92E-C1A19A6B3D2F}" presName="connectorText" presStyleLbl="sibTrans1D1" presStyleIdx="3" presStyleCnt="4"/>
      <dgm:spPr/>
    </dgm:pt>
    <dgm:pt modelId="{77A6DD7F-2F4D-804B-8A3C-D1487302A23F}" type="pres">
      <dgm:prSet presAssocID="{0C4BBFE1-586C-2140-83D4-BE8A6E614352}" presName="node" presStyleLbl="node1" presStyleIdx="4" presStyleCnt="5">
        <dgm:presLayoutVars>
          <dgm:bulletEnabled val="1"/>
        </dgm:presLayoutVars>
      </dgm:prSet>
      <dgm:spPr/>
    </dgm:pt>
  </dgm:ptLst>
  <dgm:cxnLst>
    <dgm:cxn modelId="{BF985701-CB6E-A74F-A851-0B8FC26CBF40}" type="presOf" srcId="{7541AF2A-AA6E-0347-95C5-0EF9C0777A10}" destId="{0F4E9C54-EC1F-D54D-87F1-9FFE113EA731}" srcOrd="1" destOrd="0" presId="urn:microsoft.com/office/officeart/2005/8/layout/bProcess3"/>
    <dgm:cxn modelId="{B23E2407-02DF-C24E-81A8-81A0E76E0DC1}" srcId="{6B3CA62E-90AE-F748-B326-A2A83A60D074}" destId="{87E57BA3-646B-6D49-8880-080C1F1FB416}" srcOrd="1" destOrd="0" parTransId="{83F49C77-CC1E-DD4C-B998-D93FA3555D94}" sibTransId="{0CB1CC63-B1CE-744F-9178-DA1A0EF824D9}"/>
    <dgm:cxn modelId="{D8BA5321-B859-884C-9052-4F27A78C9FF9}" srcId="{6B3CA62E-90AE-F748-B326-A2A83A60D074}" destId="{50F962A4-C2BB-ED4A-A29A-E20DCF0B39C5}" srcOrd="0" destOrd="0" parTransId="{E39A5C43-D4CB-5240-9778-1DB718666736}" sibTransId="{D29B89F5-B2B6-6C4A-8C7B-7E44BC0B8C0C}"/>
    <dgm:cxn modelId="{BB134847-DC90-0B4D-A808-5BA0DE202D49}" type="presOf" srcId="{7541AF2A-AA6E-0347-95C5-0EF9C0777A10}" destId="{15FC105D-3DA1-5243-B446-C51AEB8B9AAE}" srcOrd="0" destOrd="0" presId="urn:microsoft.com/office/officeart/2005/8/layout/bProcess3"/>
    <dgm:cxn modelId="{360EF877-5CE5-DF45-924C-54E9A7AB5EF1}" type="presOf" srcId="{D29B89F5-B2B6-6C4A-8C7B-7E44BC0B8C0C}" destId="{96B5ADF1-6FA8-4544-A9FF-4FBA518B88B1}" srcOrd="0" destOrd="0" presId="urn:microsoft.com/office/officeart/2005/8/layout/bProcess3"/>
    <dgm:cxn modelId="{FEAD6E7A-8E93-2A45-9012-98B71026DA7A}" type="presOf" srcId="{0C4BBFE1-586C-2140-83D4-BE8A6E614352}" destId="{77A6DD7F-2F4D-804B-8A3C-D1487302A23F}" srcOrd="0" destOrd="0" presId="urn:microsoft.com/office/officeart/2005/8/layout/bProcess3"/>
    <dgm:cxn modelId="{53AED883-4814-4448-84EF-C15D7F8EA06B}" type="presOf" srcId="{6B3CA62E-90AE-F748-B326-A2A83A60D074}" destId="{2725DF30-7E4A-0A46-8BC0-4A85AE846ABA}" srcOrd="0" destOrd="0" presId="urn:microsoft.com/office/officeart/2005/8/layout/bProcess3"/>
    <dgm:cxn modelId="{7A981E97-858F-EB40-A275-4B35780B12E7}" srcId="{6B3CA62E-90AE-F748-B326-A2A83A60D074}" destId="{FA04B4BE-167F-4E48-9397-53CF1FA72392}" srcOrd="3" destOrd="0" parTransId="{1AB8E6FA-398B-A448-BBA1-364D7A9DEEAF}" sibTransId="{7FCC5820-D849-DA41-B92E-C1A19A6B3D2F}"/>
    <dgm:cxn modelId="{4408CD9C-0016-6E44-ACE0-490286ED6D69}" type="presOf" srcId="{50F962A4-C2BB-ED4A-A29A-E20DCF0B39C5}" destId="{9452609E-E950-5E4D-8A35-A919973358F3}" srcOrd="0" destOrd="0" presId="urn:microsoft.com/office/officeart/2005/8/layout/bProcess3"/>
    <dgm:cxn modelId="{2B959BA2-453A-8F4F-BF10-4F974DD7DEC6}" type="presOf" srcId="{D29B89F5-B2B6-6C4A-8C7B-7E44BC0B8C0C}" destId="{CF29D146-7F26-BA47-BFD3-F234532BD43B}" srcOrd="1" destOrd="0" presId="urn:microsoft.com/office/officeart/2005/8/layout/bProcess3"/>
    <dgm:cxn modelId="{EF058DAE-6D8B-7840-898C-A3F47C2CB4CC}" type="presOf" srcId="{87E57BA3-646B-6D49-8880-080C1F1FB416}" destId="{EFB377ED-C0A8-1B42-A191-5696585C623A}" srcOrd="0" destOrd="0" presId="urn:microsoft.com/office/officeart/2005/8/layout/bProcess3"/>
    <dgm:cxn modelId="{F93029B5-8262-6E4F-A537-7093F562E989}" type="presOf" srcId="{918E4F56-77CE-3841-8E2C-71A498948C1B}" destId="{ABC7DDB6-6CBF-804D-88B4-EE0CBEF3235C}" srcOrd="0" destOrd="0" presId="urn:microsoft.com/office/officeart/2005/8/layout/bProcess3"/>
    <dgm:cxn modelId="{365E06BF-D3C6-484C-BE8C-AD1EC675ECFF}" srcId="{6B3CA62E-90AE-F748-B326-A2A83A60D074}" destId="{0C4BBFE1-586C-2140-83D4-BE8A6E614352}" srcOrd="4" destOrd="0" parTransId="{F668F523-62E2-6F46-96AA-29E332CB1ECC}" sibTransId="{56597F09-DE4E-AA4C-A896-FCC98674B576}"/>
    <dgm:cxn modelId="{991130C1-7959-1548-84D4-39FD261DF79C}" srcId="{6B3CA62E-90AE-F748-B326-A2A83A60D074}" destId="{918E4F56-77CE-3841-8E2C-71A498948C1B}" srcOrd="2" destOrd="0" parTransId="{99F9FF8B-B2F7-5248-A8BC-3FA71F32E784}" sibTransId="{7541AF2A-AA6E-0347-95C5-0EF9C0777A10}"/>
    <dgm:cxn modelId="{6264F4C8-ABC6-BB48-931B-9811D6A46492}" type="presOf" srcId="{FA04B4BE-167F-4E48-9397-53CF1FA72392}" destId="{AC3B92C9-0C28-A649-9C51-C5B47DCB5E75}" srcOrd="0" destOrd="0" presId="urn:microsoft.com/office/officeart/2005/8/layout/bProcess3"/>
    <dgm:cxn modelId="{D69592D2-A383-6445-9DF7-FF0BB6A3B7ED}" type="presOf" srcId="{0CB1CC63-B1CE-744F-9178-DA1A0EF824D9}" destId="{FF9CA659-7063-8443-B9B7-8067539BE7A5}" srcOrd="0" destOrd="0" presId="urn:microsoft.com/office/officeart/2005/8/layout/bProcess3"/>
    <dgm:cxn modelId="{F4A953D5-D667-EE4A-A2B9-249983845A96}" type="presOf" srcId="{0CB1CC63-B1CE-744F-9178-DA1A0EF824D9}" destId="{4E24B22E-6841-784F-BB81-8D56B512398A}" srcOrd="1" destOrd="0" presId="urn:microsoft.com/office/officeart/2005/8/layout/bProcess3"/>
    <dgm:cxn modelId="{1C8BADD8-19A7-4841-9C42-A7C55350B4F0}" type="presOf" srcId="{7FCC5820-D849-DA41-B92E-C1A19A6B3D2F}" destId="{1FBD0190-7A70-E242-9C19-21F16B115569}" srcOrd="0" destOrd="0" presId="urn:microsoft.com/office/officeart/2005/8/layout/bProcess3"/>
    <dgm:cxn modelId="{8E7FABDA-6E73-B149-8FBB-8D1CB3BE1A78}" type="presOf" srcId="{7FCC5820-D849-DA41-B92E-C1A19A6B3D2F}" destId="{0915496E-3943-1348-A9A1-9B521D9B7196}" srcOrd="1" destOrd="0" presId="urn:microsoft.com/office/officeart/2005/8/layout/bProcess3"/>
    <dgm:cxn modelId="{D742AAA8-85E9-A349-BED3-26B57571BC77}" type="presParOf" srcId="{2725DF30-7E4A-0A46-8BC0-4A85AE846ABA}" destId="{9452609E-E950-5E4D-8A35-A919973358F3}" srcOrd="0" destOrd="0" presId="urn:microsoft.com/office/officeart/2005/8/layout/bProcess3"/>
    <dgm:cxn modelId="{E639FEC3-95EA-6146-98AA-23BBFA39F89F}" type="presParOf" srcId="{2725DF30-7E4A-0A46-8BC0-4A85AE846ABA}" destId="{96B5ADF1-6FA8-4544-A9FF-4FBA518B88B1}" srcOrd="1" destOrd="0" presId="urn:microsoft.com/office/officeart/2005/8/layout/bProcess3"/>
    <dgm:cxn modelId="{97508CF8-4B87-7D43-8C59-8CB3AC697A8F}" type="presParOf" srcId="{96B5ADF1-6FA8-4544-A9FF-4FBA518B88B1}" destId="{CF29D146-7F26-BA47-BFD3-F234532BD43B}" srcOrd="0" destOrd="0" presId="urn:microsoft.com/office/officeart/2005/8/layout/bProcess3"/>
    <dgm:cxn modelId="{55E8C3E1-C6B2-4A4E-AA5D-EDD47615772D}" type="presParOf" srcId="{2725DF30-7E4A-0A46-8BC0-4A85AE846ABA}" destId="{EFB377ED-C0A8-1B42-A191-5696585C623A}" srcOrd="2" destOrd="0" presId="urn:microsoft.com/office/officeart/2005/8/layout/bProcess3"/>
    <dgm:cxn modelId="{6806CA72-B541-9743-8464-83F41D050379}" type="presParOf" srcId="{2725DF30-7E4A-0A46-8BC0-4A85AE846ABA}" destId="{FF9CA659-7063-8443-B9B7-8067539BE7A5}" srcOrd="3" destOrd="0" presId="urn:microsoft.com/office/officeart/2005/8/layout/bProcess3"/>
    <dgm:cxn modelId="{179798F9-217A-B74C-8EE9-0B1C1DDC4C4B}" type="presParOf" srcId="{FF9CA659-7063-8443-B9B7-8067539BE7A5}" destId="{4E24B22E-6841-784F-BB81-8D56B512398A}" srcOrd="0" destOrd="0" presId="urn:microsoft.com/office/officeart/2005/8/layout/bProcess3"/>
    <dgm:cxn modelId="{BEE25C5C-F94D-C542-9934-BD94EC875C05}" type="presParOf" srcId="{2725DF30-7E4A-0A46-8BC0-4A85AE846ABA}" destId="{ABC7DDB6-6CBF-804D-88B4-EE0CBEF3235C}" srcOrd="4" destOrd="0" presId="urn:microsoft.com/office/officeart/2005/8/layout/bProcess3"/>
    <dgm:cxn modelId="{DEA12731-5DFF-6340-A4FB-9EEA987F8E69}" type="presParOf" srcId="{2725DF30-7E4A-0A46-8BC0-4A85AE846ABA}" destId="{15FC105D-3DA1-5243-B446-C51AEB8B9AAE}" srcOrd="5" destOrd="0" presId="urn:microsoft.com/office/officeart/2005/8/layout/bProcess3"/>
    <dgm:cxn modelId="{29C1FAE0-2269-0A4A-AF1D-CD1825D8764E}" type="presParOf" srcId="{15FC105D-3DA1-5243-B446-C51AEB8B9AAE}" destId="{0F4E9C54-EC1F-D54D-87F1-9FFE113EA731}" srcOrd="0" destOrd="0" presId="urn:microsoft.com/office/officeart/2005/8/layout/bProcess3"/>
    <dgm:cxn modelId="{C3D3B3FD-C5F4-D642-AD2A-16BA0CE49302}" type="presParOf" srcId="{2725DF30-7E4A-0A46-8BC0-4A85AE846ABA}" destId="{AC3B92C9-0C28-A649-9C51-C5B47DCB5E75}" srcOrd="6" destOrd="0" presId="urn:microsoft.com/office/officeart/2005/8/layout/bProcess3"/>
    <dgm:cxn modelId="{7E66D6D2-908E-F346-9363-8280B4C9908A}" type="presParOf" srcId="{2725DF30-7E4A-0A46-8BC0-4A85AE846ABA}" destId="{1FBD0190-7A70-E242-9C19-21F16B115569}" srcOrd="7" destOrd="0" presId="urn:microsoft.com/office/officeart/2005/8/layout/bProcess3"/>
    <dgm:cxn modelId="{FBD54ADE-8E9D-4543-B9B3-D16B968B3D14}" type="presParOf" srcId="{1FBD0190-7A70-E242-9C19-21F16B115569}" destId="{0915496E-3943-1348-A9A1-9B521D9B7196}" srcOrd="0" destOrd="0" presId="urn:microsoft.com/office/officeart/2005/8/layout/bProcess3"/>
    <dgm:cxn modelId="{5E398DB6-38C6-B645-B3C0-7A7018995C3F}" type="presParOf" srcId="{2725DF30-7E4A-0A46-8BC0-4A85AE846ABA}" destId="{77A6DD7F-2F4D-804B-8A3C-D1487302A23F}"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63B86D-1247-2048-BBCE-388151F3C650}" type="doc">
      <dgm:prSet loTypeId="urn:microsoft.com/office/officeart/2005/8/layout/vList3" loCatId="" qsTypeId="urn:microsoft.com/office/officeart/2005/8/quickstyle/simple1" qsCatId="simple" csTypeId="urn:microsoft.com/office/officeart/2005/8/colors/accent1_2" csCatId="accent1" phldr="1"/>
      <dgm:spPr/>
    </dgm:pt>
    <dgm:pt modelId="{39C03B5F-FF0E-A94E-927B-E3DFB62E16AD}">
      <dgm:prSet phldrT="[Text]"/>
      <dgm:spPr>
        <a:solidFill>
          <a:schemeClr val="bg1">
            <a:lumMod val="5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Mean shift </a:t>
          </a:r>
        </a:p>
        <a:p>
          <a:r>
            <a:rPr lang="en-GB" dirty="0">
              <a:latin typeface="Apple Symbols" panose="02000000000000000000" pitchFamily="2" charset="-79"/>
              <a:ea typeface="Apple Symbols" panose="02000000000000000000" pitchFamily="2" charset="-79"/>
              <a:cs typeface="Apple Symbols" panose="02000000000000000000" pitchFamily="2" charset="-79"/>
            </a:rPr>
            <a:t>Kernel size=(5,45,65)</a:t>
          </a:r>
        </a:p>
      </dgm:t>
    </dgm:pt>
    <dgm:pt modelId="{09A7A3C0-3B88-AB4E-AB24-07331588DBB4}" type="parTrans" cxnId="{798D7442-335B-C04D-AB72-254436DD0AD2}">
      <dgm:prSet/>
      <dgm:spPr/>
      <dgm:t>
        <a:bodyPr/>
        <a:lstStyle/>
        <a:p>
          <a:endParaRPr lang="en-GB"/>
        </a:p>
      </dgm:t>
    </dgm:pt>
    <dgm:pt modelId="{164B4463-4DBE-E946-AEF4-310E69236133}" type="sibTrans" cxnId="{798D7442-335B-C04D-AB72-254436DD0AD2}">
      <dgm:prSet/>
      <dgm:spPr/>
      <dgm:t>
        <a:bodyPr/>
        <a:lstStyle/>
        <a:p>
          <a:endParaRPr lang="en-GB"/>
        </a:p>
      </dgm:t>
    </dgm:pt>
    <dgm:pt modelId="{52148A5C-E834-DE46-A1EF-ADFACE40F1D0}">
      <dgm:prSet phldrT="[Text]"/>
      <dgm:spPr>
        <a:solidFill>
          <a:schemeClr val="bg1">
            <a:lumMod val="50000"/>
          </a:schemeClr>
        </a:solidFill>
      </dgm:spPr>
      <dgm: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erosion</a:t>
          </a:r>
        </a:p>
        <a:p>
          <a:r>
            <a:rPr lang="en-GB" dirty="0">
              <a:latin typeface="Apple Symbols" panose="02000000000000000000" pitchFamily="2" charset="-79"/>
              <a:ea typeface="Apple Symbols" panose="02000000000000000000" pitchFamily="2" charset="-79"/>
              <a:cs typeface="Apple Symbols" panose="02000000000000000000" pitchFamily="2" charset="-79"/>
            </a:rPr>
            <a:t>Kernel size= 5</a:t>
          </a:r>
        </a:p>
      </dgm:t>
    </dgm:pt>
    <dgm:pt modelId="{185AB3B8-E4D9-4942-9AAD-8E01D472E1B8}" type="parTrans" cxnId="{70E1DA4B-1DCB-9A48-9B70-809378D9D5DB}">
      <dgm:prSet/>
      <dgm:spPr/>
      <dgm:t>
        <a:bodyPr/>
        <a:lstStyle/>
        <a:p>
          <a:endParaRPr lang="en-GB"/>
        </a:p>
      </dgm:t>
    </dgm:pt>
    <dgm:pt modelId="{53469A38-7140-FC48-B87F-08A429B7FE41}" type="sibTrans" cxnId="{70E1DA4B-1DCB-9A48-9B70-809378D9D5DB}">
      <dgm:prSet/>
      <dgm:spPr/>
      <dgm:t>
        <a:bodyPr/>
        <a:lstStyle/>
        <a:p>
          <a:endParaRPr lang="en-GB"/>
        </a:p>
      </dgm:t>
    </dgm:pt>
    <dgm:pt modelId="{D5148045-C241-2B4D-8625-047A53BFA302}">
      <dgm:prSet phldrT="[Text]"/>
      <dgm:spPr>
        <a:solidFill>
          <a:schemeClr val="bg1">
            <a:lumMod val="50000"/>
          </a:schemeClr>
        </a:solidFill>
      </dgm:spPr>
      <dgm:t>
        <a:bodyPr/>
        <a:lstStyle/>
        <a:p>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find Contours</a:t>
          </a:r>
          <a:endParaRPr lang="en-GB" dirty="0">
            <a:latin typeface="Apple Symbols" panose="02000000000000000000" pitchFamily="2" charset="-79"/>
            <a:ea typeface="Apple Symbols" panose="02000000000000000000" pitchFamily="2" charset="-79"/>
            <a:cs typeface="Apple Symbols" panose="02000000000000000000" pitchFamily="2" charset="-79"/>
          </a:endParaRPr>
        </a:p>
        <a:p>
          <a:r>
            <a:rPr lang="en-GB" dirty="0">
              <a:latin typeface="Apple Symbols" panose="02000000000000000000" pitchFamily="2" charset="-79"/>
              <a:ea typeface="Apple Symbols" panose="02000000000000000000" pitchFamily="2" charset="-79"/>
              <a:cs typeface="Apple Symbols" panose="02000000000000000000" pitchFamily="2" charset="-79"/>
            </a:rPr>
            <a:t>Kernel size=(5,45,65)</a:t>
          </a:r>
        </a:p>
      </dgm:t>
    </dgm:pt>
    <dgm:pt modelId="{69B3BE96-177E-DC45-A85C-A038715BDE02}" type="parTrans" cxnId="{04EB019A-8587-2440-9894-FE32974B6483}">
      <dgm:prSet/>
      <dgm:spPr/>
      <dgm:t>
        <a:bodyPr/>
        <a:lstStyle/>
        <a:p>
          <a:endParaRPr lang="en-GB"/>
        </a:p>
      </dgm:t>
    </dgm:pt>
    <dgm:pt modelId="{7B53B278-8FB8-3B4E-9FD2-F36C6BB47594}" type="sibTrans" cxnId="{04EB019A-8587-2440-9894-FE32974B6483}">
      <dgm:prSet/>
      <dgm:spPr/>
      <dgm:t>
        <a:bodyPr/>
        <a:lstStyle/>
        <a:p>
          <a:endParaRPr lang="en-GB"/>
        </a:p>
      </dgm:t>
    </dgm:pt>
    <dgm:pt modelId="{76815A7D-5A6E-B344-9F40-62F3A55DB0FE}" type="pres">
      <dgm:prSet presAssocID="{F863B86D-1247-2048-BBCE-388151F3C650}" presName="linearFlow" presStyleCnt="0">
        <dgm:presLayoutVars>
          <dgm:dir/>
          <dgm:resizeHandles val="exact"/>
        </dgm:presLayoutVars>
      </dgm:prSet>
      <dgm:spPr/>
    </dgm:pt>
    <dgm:pt modelId="{0BCE4643-B16F-6646-BC87-EBF005E22873}" type="pres">
      <dgm:prSet presAssocID="{39C03B5F-FF0E-A94E-927B-E3DFB62E16AD}" presName="composite" presStyleCnt="0"/>
      <dgm:spPr/>
    </dgm:pt>
    <dgm:pt modelId="{C2451876-9AA0-904B-8CF9-68EAB3BE4E76}" type="pres">
      <dgm:prSet presAssocID="{39C03B5F-FF0E-A94E-927B-E3DFB62E16A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8C7FE043-6BE5-EF49-81DC-D679AAE67AF1}" type="pres">
      <dgm:prSet presAssocID="{39C03B5F-FF0E-A94E-927B-E3DFB62E16AD}" presName="txShp" presStyleLbl="node1" presStyleIdx="0" presStyleCnt="3">
        <dgm:presLayoutVars>
          <dgm:bulletEnabled val="1"/>
        </dgm:presLayoutVars>
      </dgm:prSet>
      <dgm:spPr/>
    </dgm:pt>
    <dgm:pt modelId="{B1E98D7C-E005-074F-BEA0-2FA91BD48DA3}" type="pres">
      <dgm:prSet presAssocID="{164B4463-4DBE-E946-AEF4-310E69236133}" presName="spacing" presStyleCnt="0"/>
      <dgm:spPr/>
    </dgm:pt>
    <dgm:pt modelId="{5EF38286-64EF-104D-9F03-8C20DEAFF344}" type="pres">
      <dgm:prSet presAssocID="{52148A5C-E834-DE46-A1EF-ADFACE40F1D0}" presName="composite" presStyleCnt="0"/>
      <dgm:spPr/>
    </dgm:pt>
    <dgm:pt modelId="{61A685C0-FCA9-8B40-A755-A0F1EC66152D}" type="pres">
      <dgm:prSet presAssocID="{52148A5C-E834-DE46-A1EF-ADFACE40F1D0}"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D3FF3BE0-CE67-5F46-AB22-D7EEDE017AD3}" type="pres">
      <dgm:prSet presAssocID="{52148A5C-E834-DE46-A1EF-ADFACE40F1D0}" presName="txShp" presStyleLbl="node1" presStyleIdx="1" presStyleCnt="3">
        <dgm:presLayoutVars>
          <dgm:bulletEnabled val="1"/>
        </dgm:presLayoutVars>
      </dgm:prSet>
      <dgm:spPr/>
    </dgm:pt>
    <dgm:pt modelId="{DA635E3A-2D3A-E14C-A683-7A4A6432A13E}" type="pres">
      <dgm:prSet presAssocID="{53469A38-7140-FC48-B87F-08A429B7FE41}" presName="spacing" presStyleCnt="0"/>
      <dgm:spPr/>
    </dgm:pt>
    <dgm:pt modelId="{AE727AE1-FB11-C24C-B94E-0FD1A4CECA7B}" type="pres">
      <dgm:prSet presAssocID="{D5148045-C241-2B4D-8625-047A53BFA302}" presName="composite" presStyleCnt="0"/>
      <dgm:spPr/>
    </dgm:pt>
    <dgm:pt modelId="{0179CD5E-0CD5-834B-9B34-E607EA550F34}" type="pres">
      <dgm:prSet presAssocID="{D5148045-C241-2B4D-8625-047A53BFA302}"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dgm:spPr>
    </dgm:pt>
    <dgm:pt modelId="{450A8DD4-510F-9541-AF60-78380BB65C7B}" type="pres">
      <dgm:prSet presAssocID="{D5148045-C241-2B4D-8625-047A53BFA302}" presName="txShp" presStyleLbl="node1" presStyleIdx="2" presStyleCnt="3">
        <dgm:presLayoutVars>
          <dgm:bulletEnabled val="1"/>
        </dgm:presLayoutVars>
      </dgm:prSet>
      <dgm:spPr/>
    </dgm:pt>
  </dgm:ptLst>
  <dgm:cxnLst>
    <dgm:cxn modelId="{2EB4BF2B-387D-6541-8DB5-15433CD2F061}" type="presOf" srcId="{F863B86D-1247-2048-BBCE-388151F3C650}" destId="{76815A7D-5A6E-B344-9F40-62F3A55DB0FE}" srcOrd="0" destOrd="0" presId="urn:microsoft.com/office/officeart/2005/8/layout/vList3"/>
    <dgm:cxn modelId="{798D7442-335B-C04D-AB72-254436DD0AD2}" srcId="{F863B86D-1247-2048-BBCE-388151F3C650}" destId="{39C03B5F-FF0E-A94E-927B-E3DFB62E16AD}" srcOrd="0" destOrd="0" parTransId="{09A7A3C0-3B88-AB4E-AB24-07331588DBB4}" sibTransId="{164B4463-4DBE-E946-AEF4-310E69236133}"/>
    <dgm:cxn modelId="{70E1DA4B-1DCB-9A48-9B70-809378D9D5DB}" srcId="{F863B86D-1247-2048-BBCE-388151F3C650}" destId="{52148A5C-E834-DE46-A1EF-ADFACE40F1D0}" srcOrd="1" destOrd="0" parTransId="{185AB3B8-E4D9-4942-9AAD-8E01D472E1B8}" sibTransId="{53469A38-7140-FC48-B87F-08A429B7FE41}"/>
    <dgm:cxn modelId="{E98B8452-0BAF-8E42-8C28-13F478E8F0A7}" type="presOf" srcId="{52148A5C-E834-DE46-A1EF-ADFACE40F1D0}" destId="{D3FF3BE0-CE67-5F46-AB22-D7EEDE017AD3}" srcOrd="0" destOrd="0" presId="urn:microsoft.com/office/officeart/2005/8/layout/vList3"/>
    <dgm:cxn modelId="{F8883774-C582-8341-8F03-E7D095E1FEBF}" type="presOf" srcId="{D5148045-C241-2B4D-8625-047A53BFA302}" destId="{450A8DD4-510F-9541-AF60-78380BB65C7B}" srcOrd="0" destOrd="0" presId="urn:microsoft.com/office/officeart/2005/8/layout/vList3"/>
    <dgm:cxn modelId="{04EB019A-8587-2440-9894-FE32974B6483}" srcId="{F863B86D-1247-2048-BBCE-388151F3C650}" destId="{D5148045-C241-2B4D-8625-047A53BFA302}" srcOrd="2" destOrd="0" parTransId="{69B3BE96-177E-DC45-A85C-A038715BDE02}" sibTransId="{7B53B278-8FB8-3B4E-9FD2-F36C6BB47594}"/>
    <dgm:cxn modelId="{9E26F1B2-E7D5-8947-9112-C7B655843D0C}" type="presOf" srcId="{39C03B5F-FF0E-A94E-927B-E3DFB62E16AD}" destId="{8C7FE043-6BE5-EF49-81DC-D679AAE67AF1}" srcOrd="0" destOrd="0" presId="urn:microsoft.com/office/officeart/2005/8/layout/vList3"/>
    <dgm:cxn modelId="{1775CF11-B83F-D144-A259-AD0B5968B3E7}" type="presParOf" srcId="{76815A7D-5A6E-B344-9F40-62F3A55DB0FE}" destId="{0BCE4643-B16F-6646-BC87-EBF005E22873}" srcOrd="0" destOrd="0" presId="urn:microsoft.com/office/officeart/2005/8/layout/vList3"/>
    <dgm:cxn modelId="{1B68A6F1-D11B-C94E-A988-33E5F8CC872C}" type="presParOf" srcId="{0BCE4643-B16F-6646-BC87-EBF005E22873}" destId="{C2451876-9AA0-904B-8CF9-68EAB3BE4E76}" srcOrd="0" destOrd="0" presId="urn:microsoft.com/office/officeart/2005/8/layout/vList3"/>
    <dgm:cxn modelId="{F885A0B1-537A-234A-A350-8559AAD96652}" type="presParOf" srcId="{0BCE4643-B16F-6646-BC87-EBF005E22873}" destId="{8C7FE043-6BE5-EF49-81DC-D679AAE67AF1}" srcOrd="1" destOrd="0" presId="urn:microsoft.com/office/officeart/2005/8/layout/vList3"/>
    <dgm:cxn modelId="{02815BBC-CAEC-284E-8956-36D857BCEE90}" type="presParOf" srcId="{76815A7D-5A6E-B344-9F40-62F3A55DB0FE}" destId="{B1E98D7C-E005-074F-BEA0-2FA91BD48DA3}" srcOrd="1" destOrd="0" presId="urn:microsoft.com/office/officeart/2005/8/layout/vList3"/>
    <dgm:cxn modelId="{A459C3EB-7041-D44D-8AEE-0B539685DD87}" type="presParOf" srcId="{76815A7D-5A6E-B344-9F40-62F3A55DB0FE}" destId="{5EF38286-64EF-104D-9F03-8C20DEAFF344}" srcOrd="2" destOrd="0" presId="urn:microsoft.com/office/officeart/2005/8/layout/vList3"/>
    <dgm:cxn modelId="{F5836E06-A03F-CB4B-A8DA-16A7362249C3}" type="presParOf" srcId="{5EF38286-64EF-104D-9F03-8C20DEAFF344}" destId="{61A685C0-FCA9-8B40-A755-A0F1EC66152D}" srcOrd="0" destOrd="0" presId="urn:microsoft.com/office/officeart/2005/8/layout/vList3"/>
    <dgm:cxn modelId="{941D35F8-6025-E444-AC7A-D166E3EB7D70}" type="presParOf" srcId="{5EF38286-64EF-104D-9F03-8C20DEAFF344}" destId="{D3FF3BE0-CE67-5F46-AB22-D7EEDE017AD3}" srcOrd="1" destOrd="0" presId="urn:microsoft.com/office/officeart/2005/8/layout/vList3"/>
    <dgm:cxn modelId="{C44E84B8-886C-A44C-ABB7-7CDB745C490B}" type="presParOf" srcId="{76815A7D-5A6E-B344-9F40-62F3A55DB0FE}" destId="{DA635E3A-2D3A-E14C-A683-7A4A6432A13E}" srcOrd="3" destOrd="0" presId="urn:microsoft.com/office/officeart/2005/8/layout/vList3"/>
    <dgm:cxn modelId="{4E5C8A7E-342B-EF42-BE2B-B435BDC818CD}" type="presParOf" srcId="{76815A7D-5A6E-B344-9F40-62F3A55DB0FE}" destId="{AE727AE1-FB11-C24C-B94E-0FD1A4CECA7B}" srcOrd="4" destOrd="0" presId="urn:microsoft.com/office/officeart/2005/8/layout/vList3"/>
    <dgm:cxn modelId="{F87BD060-6C67-E341-9B87-54F007110D32}" type="presParOf" srcId="{AE727AE1-FB11-C24C-B94E-0FD1A4CECA7B}" destId="{0179CD5E-0CD5-834B-9B34-E607EA550F34}" srcOrd="0" destOrd="0" presId="urn:microsoft.com/office/officeart/2005/8/layout/vList3"/>
    <dgm:cxn modelId="{C15336F8-E83F-5040-8430-5DA7AD2A3E50}" type="presParOf" srcId="{AE727AE1-FB11-C24C-B94E-0FD1A4CECA7B}" destId="{450A8DD4-510F-9541-AF60-78380BB65C7B}"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5ADF1-6FA8-4544-A9FF-4FBA518B88B1}">
      <dsp:nvSpPr>
        <dsp:cNvPr id="0" name=""/>
        <dsp:cNvSpPr/>
      </dsp:nvSpPr>
      <dsp:spPr>
        <a:xfrm>
          <a:off x="2150277" y="918532"/>
          <a:ext cx="463066" cy="91440"/>
        </a:xfrm>
        <a:custGeom>
          <a:avLst/>
          <a:gdLst/>
          <a:ahLst/>
          <a:cxnLst/>
          <a:rect l="0" t="0" r="0" b="0"/>
          <a:pathLst>
            <a:path>
              <a:moveTo>
                <a:pt x="0" y="45720"/>
              </a:moveTo>
              <a:lnTo>
                <a:pt x="463066"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369469" y="961784"/>
        <a:ext cx="24683" cy="4936"/>
      </dsp:txXfrm>
    </dsp:sp>
    <dsp:sp modelId="{9452609E-E950-5E4D-8A35-A919973358F3}">
      <dsp:nvSpPr>
        <dsp:cNvPr id="0" name=""/>
        <dsp:cNvSpPr/>
      </dsp:nvSpPr>
      <dsp:spPr>
        <a:xfrm>
          <a:off x="5701" y="320339"/>
          <a:ext cx="2146376" cy="1287825"/>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Input directory of images</a:t>
          </a:r>
        </a:p>
      </dsp:txBody>
      <dsp:txXfrm>
        <a:off x="5701" y="320339"/>
        <a:ext cx="2146376" cy="1287825"/>
      </dsp:txXfrm>
    </dsp:sp>
    <dsp:sp modelId="{FF9CA659-7063-8443-B9B7-8067539BE7A5}">
      <dsp:nvSpPr>
        <dsp:cNvPr id="0" name=""/>
        <dsp:cNvSpPr/>
      </dsp:nvSpPr>
      <dsp:spPr>
        <a:xfrm>
          <a:off x="4790320" y="918532"/>
          <a:ext cx="463066" cy="91440"/>
        </a:xfrm>
        <a:custGeom>
          <a:avLst/>
          <a:gdLst/>
          <a:ahLst/>
          <a:cxnLst/>
          <a:rect l="0" t="0" r="0" b="0"/>
          <a:pathLst>
            <a:path>
              <a:moveTo>
                <a:pt x="0" y="45720"/>
              </a:moveTo>
              <a:lnTo>
                <a:pt x="463066"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09512" y="961784"/>
        <a:ext cx="24683" cy="4936"/>
      </dsp:txXfrm>
    </dsp:sp>
    <dsp:sp modelId="{EFB377ED-C0A8-1B42-A191-5696585C623A}">
      <dsp:nvSpPr>
        <dsp:cNvPr id="0" name=""/>
        <dsp:cNvSpPr/>
      </dsp:nvSpPr>
      <dsp:spPr>
        <a:xfrm>
          <a:off x="2645744" y="320339"/>
          <a:ext cx="2146376" cy="1287825"/>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Loop over all images in dataset</a:t>
          </a:r>
        </a:p>
      </dsp:txBody>
      <dsp:txXfrm>
        <a:off x="2645744" y="320339"/>
        <a:ext cx="2146376" cy="1287825"/>
      </dsp:txXfrm>
    </dsp:sp>
    <dsp:sp modelId="{15FC105D-3DA1-5243-B446-C51AEB8B9AAE}">
      <dsp:nvSpPr>
        <dsp:cNvPr id="0" name=""/>
        <dsp:cNvSpPr/>
      </dsp:nvSpPr>
      <dsp:spPr>
        <a:xfrm>
          <a:off x="1078889" y="1606365"/>
          <a:ext cx="5280085" cy="463066"/>
        </a:xfrm>
        <a:custGeom>
          <a:avLst/>
          <a:gdLst/>
          <a:ahLst/>
          <a:cxnLst/>
          <a:rect l="0" t="0" r="0" b="0"/>
          <a:pathLst>
            <a:path>
              <a:moveTo>
                <a:pt x="5280085" y="0"/>
              </a:moveTo>
              <a:lnTo>
                <a:pt x="5280085" y="248633"/>
              </a:lnTo>
              <a:lnTo>
                <a:pt x="0" y="248633"/>
              </a:lnTo>
              <a:lnTo>
                <a:pt x="0" y="463066"/>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86354" y="1835430"/>
        <a:ext cx="265155" cy="4936"/>
      </dsp:txXfrm>
    </dsp:sp>
    <dsp:sp modelId="{ABC7DDB6-6CBF-804D-88B4-EE0CBEF3235C}">
      <dsp:nvSpPr>
        <dsp:cNvPr id="0" name=""/>
        <dsp:cNvSpPr/>
      </dsp:nvSpPr>
      <dsp:spPr>
        <a:xfrm>
          <a:off x="5285787" y="320339"/>
          <a:ext cx="2146376" cy="1287825"/>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Load &amp; parse bounding box</a:t>
          </a:r>
        </a:p>
      </dsp:txBody>
      <dsp:txXfrm>
        <a:off x="5285787" y="320339"/>
        <a:ext cx="2146376" cy="1287825"/>
      </dsp:txXfrm>
    </dsp:sp>
    <dsp:sp modelId="{1FBD0190-7A70-E242-9C19-21F16B115569}">
      <dsp:nvSpPr>
        <dsp:cNvPr id="0" name=""/>
        <dsp:cNvSpPr/>
      </dsp:nvSpPr>
      <dsp:spPr>
        <a:xfrm>
          <a:off x="2150277" y="2700024"/>
          <a:ext cx="463066" cy="91440"/>
        </a:xfrm>
        <a:custGeom>
          <a:avLst/>
          <a:gdLst/>
          <a:ahLst/>
          <a:cxnLst/>
          <a:rect l="0" t="0" r="0" b="0"/>
          <a:pathLst>
            <a:path>
              <a:moveTo>
                <a:pt x="0" y="45720"/>
              </a:moveTo>
              <a:lnTo>
                <a:pt x="463066"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369469" y="2743276"/>
        <a:ext cx="24683" cy="4936"/>
      </dsp:txXfrm>
    </dsp:sp>
    <dsp:sp modelId="{AC3B92C9-0C28-A649-9C51-C5B47DCB5E75}">
      <dsp:nvSpPr>
        <dsp:cNvPr id="0" name=""/>
        <dsp:cNvSpPr/>
      </dsp:nvSpPr>
      <dsp:spPr>
        <a:xfrm>
          <a:off x="5701" y="2101831"/>
          <a:ext cx="2146376" cy="1287825"/>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Run selective search on input images</a:t>
          </a:r>
        </a:p>
      </dsp:txBody>
      <dsp:txXfrm>
        <a:off x="5701" y="2101831"/>
        <a:ext cx="2146376" cy="1287825"/>
      </dsp:txXfrm>
    </dsp:sp>
    <dsp:sp modelId="{77A6DD7F-2F4D-804B-8A3C-D1487302A23F}">
      <dsp:nvSpPr>
        <dsp:cNvPr id="0" name=""/>
        <dsp:cNvSpPr/>
      </dsp:nvSpPr>
      <dsp:spPr>
        <a:xfrm>
          <a:off x="2645744" y="2101831"/>
          <a:ext cx="2146376" cy="1287825"/>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Determine which bounding box overlap with ground truth (</a:t>
          </a:r>
          <a:r>
            <a:rPr lang="en-GB" sz="2100" kern="1200" dirty="0" err="1">
              <a:solidFill>
                <a:schemeClr val="bg1"/>
              </a:solidFill>
              <a:latin typeface="Apple Symbols" panose="02000000000000000000" pitchFamily="2" charset="-79"/>
              <a:ea typeface="Apple Symbols" panose="02000000000000000000" pitchFamily="2" charset="-79"/>
              <a:cs typeface="Apple Symbols" panose="02000000000000000000" pitchFamily="2" charset="-79"/>
            </a:rPr>
            <a:t>IoU</a:t>
          </a: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p>
      </dsp:txBody>
      <dsp:txXfrm>
        <a:off x="2645744" y="2101831"/>
        <a:ext cx="2146376" cy="1287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1CC27-8A35-FC43-BE0F-B4AEAB83E9DF}">
      <dsp:nvSpPr>
        <dsp:cNvPr id="0" name=""/>
        <dsp:cNvSpPr/>
      </dsp:nvSpPr>
      <dsp:spPr>
        <a:xfrm rot="5400000">
          <a:off x="1680047" y="-601537"/>
          <a:ext cx="485130" cy="1809517"/>
        </a:xfrm>
        <a:prstGeom prst="round2SameRect">
          <a:avLst/>
        </a:prstGeom>
        <a:solidFill>
          <a:schemeClr val="bg1">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GB" sz="2700" kern="1200" dirty="0">
              <a:latin typeface="Apple Symbols" panose="02000000000000000000" pitchFamily="2" charset="-79"/>
              <a:ea typeface="Apple Symbols" panose="02000000000000000000" pitchFamily="2" charset="-79"/>
              <a:cs typeface="Apple Symbols" panose="02000000000000000000" pitchFamily="2" charset="-79"/>
            </a:rPr>
            <a:t>HAND</a:t>
          </a:r>
        </a:p>
      </dsp:txBody>
      <dsp:txXfrm rot="-5400000">
        <a:off x="1017854" y="84338"/>
        <a:ext cx="1785835" cy="437766"/>
      </dsp:txXfrm>
    </dsp:sp>
    <dsp:sp modelId="{3CBDE5E6-9AA1-094B-935A-CD9FB54212F4}">
      <dsp:nvSpPr>
        <dsp:cNvPr id="0" name=""/>
        <dsp:cNvSpPr/>
      </dsp:nvSpPr>
      <dsp:spPr>
        <a:xfrm>
          <a:off x="0" y="15"/>
          <a:ext cx="1017853" cy="606412"/>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GB" sz="2300" kern="1200" dirty="0">
              <a:latin typeface="Apple Symbols" panose="02000000000000000000" pitchFamily="2" charset="-79"/>
              <a:ea typeface="Apple Symbols" panose="02000000000000000000" pitchFamily="2" charset="-79"/>
              <a:cs typeface="Apple Symbols" panose="02000000000000000000" pitchFamily="2" charset="-79"/>
            </a:rPr>
            <a:t>Class 1</a:t>
          </a:r>
        </a:p>
      </dsp:txBody>
      <dsp:txXfrm>
        <a:off x="29603" y="29618"/>
        <a:ext cx="958647" cy="547206"/>
      </dsp:txXfrm>
    </dsp:sp>
    <dsp:sp modelId="{DC9814CF-F529-2B44-A4FC-61041395AD51}">
      <dsp:nvSpPr>
        <dsp:cNvPr id="0" name=""/>
        <dsp:cNvSpPr/>
      </dsp:nvSpPr>
      <dsp:spPr>
        <a:xfrm rot="5400000">
          <a:off x="1680047" y="35195"/>
          <a:ext cx="485130" cy="1809517"/>
        </a:xfrm>
        <a:prstGeom prst="round2Same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GB" sz="2700" kern="1200" dirty="0">
              <a:latin typeface="Apple Symbols" panose="02000000000000000000" pitchFamily="2" charset="-79"/>
              <a:ea typeface="Apple Symbols" panose="02000000000000000000" pitchFamily="2" charset="-79"/>
              <a:cs typeface="Apple Symbols" panose="02000000000000000000" pitchFamily="2" charset="-79"/>
            </a:rPr>
            <a:t>NON-HAND</a:t>
          </a:r>
        </a:p>
      </dsp:txBody>
      <dsp:txXfrm rot="-5400000">
        <a:off x="1017854" y="721070"/>
        <a:ext cx="1785835" cy="437766"/>
      </dsp:txXfrm>
    </dsp:sp>
    <dsp:sp modelId="{F5CB9976-0B9F-D140-B16D-FEA6953C202A}">
      <dsp:nvSpPr>
        <dsp:cNvPr id="0" name=""/>
        <dsp:cNvSpPr/>
      </dsp:nvSpPr>
      <dsp:spPr>
        <a:xfrm>
          <a:off x="0" y="636748"/>
          <a:ext cx="1017853" cy="606412"/>
        </a:xfrm>
        <a:prstGeom prst="roundRect">
          <a:avLst/>
        </a:prstGeom>
        <a:solidFill>
          <a:srgbClr val="0017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GB" sz="2300" kern="1200" dirty="0">
              <a:latin typeface="Apple Symbols" panose="02000000000000000000" pitchFamily="2" charset="-79"/>
              <a:ea typeface="Apple Symbols" panose="02000000000000000000" pitchFamily="2" charset="-79"/>
              <a:cs typeface="Apple Symbols" panose="02000000000000000000" pitchFamily="2" charset="-79"/>
            </a:rPr>
            <a:t>Class 2</a:t>
          </a:r>
        </a:p>
      </dsp:txBody>
      <dsp:txXfrm>
        <a:off x="29603" y="666351"/>
        <a:ext cx="958647" cy="547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F974D-3071-FC42-8818-ACD880EF6193}">
      <dsp:nvSpPr>
        <dsp:cNvPr id="0" name=""/>
        <dsp:cNvSpPr/>
      </dsp:nvSpPr>
      <dsp:spPr>
        <a:xfrm>
          <a:off x="11152" y="31339"/>
          <a:ext cx="2359939" cy="1415963"/>
        </a:xfrm>
        <a:prstGeom prst="roundRect">
          <a:avLst>
            <a:gd name="adj" fmla="val 10000"/>
          </a:avLst>
        </a:prstGeom>
        <a:solidFill>
          <a:srgbClr val="002060"/>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(Base-model)</a:t>
          </a:r>
        </a:p>
        <a:p>
          <a:pPr marL="0" lvl="0" indent="0" algn="ctr" defTabSz="1066800">
            <a:lnSpc>
              <a:spcPct val="90000"/>
            </a:lnSpc>
            <a:spcBef>
              <a:spcPct val="0"/>
            </a:spcBef>
            <a:spcAft>
              <a:spcPct val="35000"/>
            </a:spcAft>
            <a:buNone/>
          </a:pPr>
          <a:r>
            <a:rPr lang="en-GB" sz="2400" kern="1200" dirty="0">
              <a:latin typeface="NimbusRomNo9L"/>
            </a:rPr>
            <a:t>VGG16</a:t>
          </a:r>
          <a:endParaRPr lang="en-GB" sz="24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dsp:txBody>
      <dsp:txXfrm>
        <a:off x="52624" y="72811"/>
        <a:ext cx="2276995" cy="1333019"/>
      </dsp:txXfrm>
    </dsp:sp>
    <dsp:sp modelId="{ED2FBE7A-1F35-F24E-B767-EBD374E2313D}">
      <dsp:nvSpPr>
        <dsp:cNvPr id="0" name=""/>
        <dsp:cNvSpPr/>
      </dsp:nvSpPr>
      <dsp:spPr>
        <a:xfrm rot="47396">
          <a:off x="1965744" y="1277028"/>
          <a:ext cx="498628" cy="585265"/>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1965751" y="1393050"/>
        <a:ext cx="349040" cy="351159"/>
      </dsp:txXfrm>
    </dsp:sp>
    <dsp:sp modelId="{79F36BC2-9041-2146-9F45-0E45BA051486}">
      <dsp:nvSpPr>
        <dsp:cNvPr id="0" name=""/>
        <dsp:cNvSpPr/>
      </dsp:nvSpPr>
      <dsp:spPr>
        <a:xfrm>
          <a:off x="3311811" y="76848"/>
          <a:ext cx="2359939" cy="1415963"/>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latin typeface="Apple Symbols" panose="02000000000000000000" pitchFamily="2" charset="-79"/>
              <a:ea typeface="Apple Symbols" panose="02000000000000000000" pitchFamily="2" charset="-79"/>
              <a:cs typeface="Apple Symbols" panose="02000000000000000000" pitchFamily="2" charset="-79"/>
            </a:rPr>
            <a:t> Dense=128</a:t>
          </a:r>
        </a:p>
        <a:p>
          <a:pPr marL="0" lvl="0" indent="0" algn="ctr" defTabSz="1066800">
            <a:lnSpc>
              <a:spcPct val="90000"/>
            </a:lnSpc>
            <a:spcBef>
              <a:spcPct val="0"/>
            </a:spcBef>
            <a:spcAft>
              <a:spcPct val="35000"/>
            </a:spcAft>
            <a:buNone/>
          </a:pPr>
          <a:r>
            <a:rPr lang="en-GB" sz="2400" kern="1200" dirty="0">
              <a:latin typeface="Apple Symbols" panose="02000000000000000000" pitchFamily="2" charset="-79"/>
              <a:ea typeface="Apple Symbols" panose="02000000000000000000" pitchFamily="2" charset="-79"/>
              <a:cs typeface="Apple Symbols" panose="02000000000000000000" pitchFamily="2" charset="-79"/>
            </a:rPr>
            <a:t>Activation= </a:t>
          </a:r>
          <a:r>
            <a:rPr lang="en-GB" sz="2400" kern="1200" dirty="0" err="1">
              <a:latin typeface="Apple Symbols" panose="02000000000000000000" pitchFamily="2" charset="-79"/>
              <a:ea typeface="Apple Symbols" panose="02000000000000000000" pitchFamily="2" charset="-79"/>
              <a:cs typeface="Apple Symbols" panose="02000000000000000000" pitchFamily="2" charset="-79"/>
            </a:rPr>
            <a:t>Relu</a:t>
          </a:r>
          <a:endParaRPr lang="en-GB" sz="24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3353283" y="118320"/>
        <a:ext cx="2276995" cy="1333019"/>
      </dsp:txXfrm>
    </dsp:sp>
    <dsp:sp modelId="{1273A410-48EC-E948-9A06-5D266A12CFDC}">
      <dsp:nvSpPr>
        <dsp:cNvPr id="0" name=""/>
        <dsp:cNvSpPr/>
      </dsp:nvSpPr>
      <dsp:spPr>
        <a:xfrm>
          <a:off x="5907744" y="492197"/>
          <a:ext cx="500307" cy="585265"/>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907744" y="609250"/>
        <a:ext cx="350215" cy="351159"/>
      </dsp:txXfrm>
    </dsp:sp>
    <dsp:sp modelId="{3267EB5C-5AB9-FD47-9B59-23377B84F48B}">
      <dsp:nvSpPr>
        <dsp:cNvPr id="0" name=""/>
        <dsp:cNvSpPr/>
      </dsp:nvSpPr>
      <dsp:spPr>
        <a:xfrm>
          <a:off x="6615726" y="76848"/>
          <a:ext cx="2359939" cy="1415963"/>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latin typeface="Apple Symbols" panose="02000000000000000000" pitchFamily="2" charset="-79"/>
              <a:ea typeface="Apple Symbols" panose="02000000000000000000" pitchFamily="2" charset="-79"/>
              <a:cs typeface="Apple Symbols" panose="02000000000000000000" pitchFamily="2" charset="-79"/>
            </a:rPr>
            <a:t>  Dense= 2</a:t>
          </a:r>
        </a:p>
        <a:p>
          <a:pPr marL="0" lvl="0" indent="0" algn="ctr" defTabSz="1066800">
            <a:lnSpc>
              <a:spcPct val="90000"/>
            </a:lnSpc>
            <a:spcBef>
              <a:spcPct val="0"/>
            </a:spcBef>
            <a:spcAft>
              <a:spcPct val="35000"/>
            </a:spcAft>
            <a:buNone/>
          </a:pPr>
          <a:r>
            <a:rPr lang="en-GB" sz="2400" kern="1200" dirty="0">
              <a:latin typeface="Apple Symbols" panose="02000000000000000000" pitchFamily="2" charset="-79"/>
              <a:ea typeface="Apple Symbols" panose="02000000000000000000" pitchFamily="2" charset="-79"/>
              <a:cs typeface="Apple Symbols" panose="02000000000000000000" pitchFamily="2" charset="-79"/>
            </a:rPr>
            <a:t>Activation=sigmoid</a:t>
          </a:r>
        </a:p>
      </dsp:txBody>
      <dsp:txXfrm>
        <a:off x="6657198" y="118320"/>
        <a:ext cx="2276995" cy="13330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14087-1C11-604F-A4D2-F61F0B5F0B4C}">
      <dsp:nvSpPr>
        <dsp:cNvPr id="0" name=""/>
        <dsp:cNvSpPr/>
      </dsp:nvSpPr>
      <dsp:spPr>
        <a:xfrm>
          <a:off x="1423" y="781655"/>
          <a:ext cx="2331826" cy="932730"/>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Input image</a:t>
          </a:r>
        </a:p>
      </dsp:txBody>
      <dsp:txXfrm>
        <a:off x="1423" y="781655"/>
        <a:ext cx="2098644" cy="932730"/>
      </dsp:txXfrm>
    </dsp:sp>
    <dsp:sp modelId="{5F565D0C-F50B-4E42-A134-F9FD064574C6}">
      <dsp:nvSpPr>
        <dsp:cNvPr id="0" name=""/>
        <dsp:cNvSpPr/>
      </dsp:nvSpPr>
      <dsp:spPr>
        <a:xfrm>
          <a:off x="1866884" y="781655"/>
          <a:ext cx="2331826" cy="932730"/>
        </a:xfrm>
        <a:prstGeom prst="chevron">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Bilateral</a:t>
          </a:r>
        </a:p>
      </dsp:txBody>
      <dsp:txXfrm>
        <a:off x="2333249" y="781655"/>
        <a:ext cx="1399096" cy="932730"/>
      </dsp:txXfrm>
    </dsp:sp>
    <dsp:sp modelId="{418C5F92-5016-5E4D-87EE-99F4769D67F2}">
      <dsp:nvSpPr>
        <dsp:cNvPr id="0" name=""/>
        <dsp:cNvSpPr/>
      </dsp:nvSpPr>
      <dsp:spPr>
        <a:xfrm>
          <a:off x="3732346" y="781655"/>
          <a:ext cx="2331826" cy="932730"/>
        </a:xfrm>
        <a:prstGeom prst="chevron">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 RGB to HSV</a:t>
          </a:r>
        </a:p>
      </dsp:txBody>
      <dsp:txXfrm>
        <a:off x="4198711" y="781655"/>
        <a:ext cx="1399096" cy="932730"/>
      </dsp:txXfrm>
    </dsp:sp>
    <dsp:sp modelId="{EA43FC98-AA48-8749-9ABB-E61625878195}">
      <dsp:nvSpPr>
        <dsp:cNvPr id="0" name=""/>
        <dsp:cNvSpPr/>
      </dsp:nvSpPr>
      <dsp:spPr>
        <a:xfrm>
          <a:off x="5597807" y="781655"/>
          <a:ext cx="2331826" cy="932730"/>
        </a:xfrm>
        <a:prstGeom prst="chevron">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Mean shift</a:t>
          </a:r>
        </a:p>
      </dsp:txBody>
      <dsp:txXfrm>
        <a:off x="6064172" y="781655"/>
        <a:ext cx="1399096" cy="932730"/>
      </dsp:txXfrm>
    </dsp:sp>
    <dsp:sp modelId="{4F79A074-4250-BC47-9811-AF7CCF617E0B}">
      <dsp:nvSpPr>
        <dsp:cNvPr id="0" name=""/>
        <dsp:cNvSpPr/>
      </dsp:nvSpPr>
      <dsp:spPr>
        <a:xfrm>
          <a:off x="7463268" y="781655"/>
          <a:ext cx="2331826" cy="932730"/>
        </a:xfrm>
        <a:prstGeom prst="chevron">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pple Symbols" panose="02000000000000000000" pitchFamily="2" charset="-79"/>
              <a:ea typeface="Apple Symbols" panose="02000000000000000000" pitchFamily="2" charset="-79"/>
              <a:cs typeface="Apple Symbols" panose="02000000000000000000" pitchFamily="2" charset="-79"/>
            </a:rPr>
            <a:t>erosion</a:t>
          </a:r>
        </a:p>
      </dsp:txBody>
      <dsp:txXfrm>
        <a:off x="7929633" y="781655"/>
        <a:ext cx="1399096" cy="932730"/>
      </dsp:txXfrm>
    </dsp:sp>
    <dsp:sp modelId="{C03358CE-A248-3244-85D6-96E7238686DA}">
      <dsp:nvSpPr>
        <dsp:cNvPr id="0" name=""/>
        <dsp:cNvSpPr/>
      </dsp:nvSpPr>
      <dsp:spPr>
        <a:xfrm>
          <a:off x="9328729" y="781655"/>
          <a:ext cx="2331826" cy="932730"/>
        </a:xfrm>
        <a:prstGeom prst="chevron">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find Contours</a:t>
          </a:r>
          <a:endParaRPr lang="en-GB" sz="20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9795094" y="781655"/>
        <a:ext cx="1399096" cy="9327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7CC5E-04CA-1649-AE89-FF09488F5909}">
      <dsp:nvSpPr>
        <dsp:cNvPr id="0" name=""/>
        <dsp:cNvSpPr/>
      </dsp:nvSpPr>
      <dsp:spPr>
        <a:xfrm>
          <a:off x="477365" y="0"/>
          <a:ext cx="5410138" cy="3968873"/>
        </a:xfrm>
        <a:prstGeom prst="rightArrow">
          <a:avLst/>
        </a:prstGeom>
        <a:solidFill>
          <a:schemeClr val="bg1">
            <a:lumMod val="50000"/>
          </a:schemeClr>
        </a:solidFill>
        <a:ln>
          <a:noFill/>
        </a:ln>
        <a:effectLst/>
      </dsp:spPr>
      <dsp:style>
        <a:lnRef idx="0">
          <a:scrgbClr r="0" g="0" b="0"/>
        </a:lnRef>
        <a:fillRef idx="1">
          <a:scrgbClr r="0" g="0" b="0"/>
        </a:fillRef>
        <a:effectRef idx="0">
          <a:scrgbClr r="0" g="0" b="0"/>
        </a:effectRef>
        <a:fontRef idx="minor"/>
      </dsp:style>
    </dsp:sp>
    <dsp:sp modelId="{D61CC196-71B0-0743-9487-2E3B64D91AF8}">
      <dsp:nvSpPr>
        <dsp:cNvPr id="0" name=""/>
        <dsp:cNvSpPr/>
      </dsp:nvSpPr>
      <dsp:spPr>
        <a:xfrm>
          <a:off x="2175" y="1190661"/>
          <a:ext cx="1413448" cy="1587549"/>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pple Symbols" panose="02000000000000000000" pitchFamily="2" charset="-79"/>
              <a:ea typeface="Apple Symbols" panose="02000000000000000000" pitchFamily="2" charset="-79"/>
              <a:cs typeface="Apple Symbols" panose="02000000000000000000" pitchFamily="2" charset="-79"/>
            </a:rPr>
            <a:t>1. Choose a window size ("bandwidth”) &amp; starting pixel location</a:t>
          </a:r>
          <a:endParaRPr lang="en-GB" sz="16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71174" y="1259660"/>
        <a:ext cx="1275450" cy="1449551"/>
      </dsp:txXfrm>
    </dsp:sp>
    <dsp:sp modelId="{8C8B21B9-39C9-5743-AB2C-A2329FE881DA}">
      <dsp:nvSpPr>
        <dsp:cNvPr id="0" name=""/>
        <dsp:cNvSpPr/>
      </dsp:nvSpPr>
      <dsp:spPr>
        <a:xfrm>
          <a:off x="1651198" y="1190661"/>
          <a:ext cx="1413448" cy="1587549"/>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pple Symbols" panose="02000000000000000000" pitchFamily="2" charset="-79"/>
              <a:ea typeface="Apple Symbols" panose="02000000000000000000" pitchFamily="2" charset="-79"/>
              <a:cs typeface="Apple Symbols" panose="02000000000000000000" pitchFamily="2" charset="-79"/>
            </a:rPr>
            <a:t>2. Define a kernel function(to weight the contribution of each pixel )</a:t>
          </a:r>
          <a:endParaRPr lang="en-GB" sz="16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1720197" y="1259660"/>
        <a:ext cx="1275450" cy="1449551"/>
      </dsp:txXfrm>
    </dsp:sp>
    <dsp:sp modelId="{28B1F646-FCB3-8C48-95AF-FC0C74CC4568}">
      <dsp:nvSpPr>
        <dsp:cNvPr id="0" name=""/>
        <dsp:cNvSpPr/>
      </dsp:nvSpPr>
      <dsp:spPr>
        <a:xfrm>
          <a:off x="3300221" y="1190661"/>
          <a:ext cx="1413448" cy="1587549"/>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pple Symbols" panose="02000000000000000000" pitchFamily="2" charset="-79"/>
              <a:ea typeface="Apple Symbols" panose="02000000000000000000" pitchFamily="2" charset="-79"/>
              <a:cs typeface="Apple Symbols" panose="02000000000000000000" pitchFamily="2" charset="-79"/>
            </a:rPr>
            <a:t>3. Shift the pixel to the new location</a:t>
          </a:r>
          <a:endParaRPr lang="en-GB" sz="16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3369220" y="1259660"/>
        <a:ext cx="1275450" cy="1449551"/>
      </dsp:txXfrm>
    </dsp:sp>
    <dsp:sp modelId="{CB4A2D89-87EF-3F45-86E3-DB07D30BCA84}">
      <dsp:nvSpPr>
        <dsp:cNvPr id="0" name=""/>
        <dsp:cNvSpPr/>
      </dsp:nvSpPr>
      <dsp:spPr>
        <a:xfrm>
          <a:off x="4949245" y="1190661"/>
          <a:ext cx="1413448" cy="1587549"/>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pple Symbols" panose="02000000000000000000" pitchFamily="2" charset="-79"/>
              <a:ea typeface="Apple Symbols" panose="02000000000000000000" pitchFamily="2" charset="-79"/>
              <a:cs typeface="Apple Symbols" panose="02000000000000000000" pitchFamily="2" charset="-79"/>
            </a:rPr>
            <a:t>Repeat steps 2 and 3 until convergence </a:t>
          </a:r>
          <a:endParaRPr lang="en-GB" sz="1600" kern="1200" dirty="0">
            <a:latin typeface="Apple Symbols" panose="02000000000000000000" pitchFamily="2" charset="-79"/>
            <a:ea typeface="Apple Symbols" panose="02000000000000000000" pitchFamily="2" charset="-79"/>
            <a:cs typeface="Apple Symbols" panose="02000000000000000000" pitchFamily="2" charset="-79"/>
          </a:endParaRPr>
        </a:p>
      </dsp:txBody>
      <dsp:txXfrm>
        <a:off x="5018244" y="1259660"/>
        <a:ext cx="1275450" cy="14495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5ADF1-6FA8-4544-A9FF-4FBA518B88B1}">
      <dsp:nvSpPr>
        <dsp:cNvPr id="0" name=""/>
        <dsp:cNvSpPr/>
      </dsp:nvSpPr>
      <dsp:spPr>
        <a:xfrm>
          <a:off x="2240074" y="851961"/>
          <a:ext cx="483665" cy="91440"/>
        </a:xfrm>
        <a:custGeom>
          <a:avLst/>
          <a:gdLst/>
          <a:ahLst/>
          <a:cxnLst/>
          <a:rect l="0" t="0" r="0" b="0"/>
          <a:pathLst>
            <a:path>
              <a:moveTo>
                <a:pt x="0" y="45720"/>
              </a:moveTo>
              <a:lnTo>
                <a:pt x="483665"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69050" y="895110"/>
        <a:ext cx="25713" cy="5142"/>
      </dsp:txXfrm>
    </dsp:sp>
    <dsp:sp modelId="{9452609E-E950-5E4D-8A35-A919973358F3}">
      <dsp:nvSpPr>
        <dsp:cNvPr id="0" name=""/>
        <dsp:cNvSpPr/>
      </dsp:nvSpPr>
      <dsp:spPr>
        <a:xfrm>
          <a:off x="5939" y="226900"/>
          <a:ext cx="2235935" cy="1341561"/>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Apply mean shift segmentation and other filters on dataset</a:t>
          </a:r>
        </a:p>
      </dsp:txBody>
      <dsp:txXfrm>
        <a:off x="5939" y="226900"/>
        <a:ext cx="2235935" cy="1341561"/>
      </dsp:txXfrm>
    </dsp:sp>
    <dsp:sp modelId="{FF9CA659-7063-8443-B9B7-8067539BE7A5}">
      <dsp:nvSpPr>
        <dsp:cNvPr id="0" name=""/>
        <dsp:cNvSpPr/>
      </dsp:nvSpPr>
      <dsp:spPr>
        <a:xfrm>
          <a:off x="4990275" y="851961"/>
          <a:ext cx="483665" cy="91440"/>
        </a:xfrm>
        <a:custGeom>
          <a:avLst/>
          <a:gdLst/>
          <a:ahLst/>
          <a:cxnLst/>
          <a:rect l="0" t="0" r="0" b="0"/>
          <a:pathLst>
            <a:path>
              <a:moveTo>
                <a:pt x="0" y="45720"/>
              </a:moveTo>
              <a:lnTo>
                <a:pt x="483665"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19250" y="895110"/>
        <a:ext cx="25713" cy="5142"/>
      </dsp:txXfrm>
    </dsp:sp>
    <dsp:sp modelId="{EFB377ED-C0A8-1B42-A191-5696585C623A}">
      <dsp:nvSpPr>
        <dsp:cNvPr id="0" name=""/>
        <dsp:cNvSpPr/>
      </dsp:nvSpPr>
      <dsp:spPr>
        <a:xfrm>
          <a:off x="2756139" y="226900"/>
          <a:ext cx="2235935" cy="1341561"/>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apply find Contours</a:t>
          </a:r>
        </a:p>
      </dsp:txBody>
      <dsp:txXfrm>
        <a:off x="2756139" y="226900"/>
        <a:ext cx="2235935" cy="1341561"/>
      </dsp:txXfrm>
    </dsp:sp>
    <dsp:sp modelId="{15FC105D-3DA1-5243-B446-C51AEB8B9AAE}">
      <dsp:nvSpPr>
        <dsp:cNvPr id="0" name=""/>
        <dsp:cNvSpPr/>
      </dsp:nvSpPr>
      <dsp:spPr>
        <a:xfrm>
          <a:off x="1123907" y="1566661"/>
          <a:ext cx="5500400" cy="483665"/>
        </a:xfrm>
        <a:custGeom>
          <a:avLst/>
          <a:gdLst/>
          <a:ahLst/>
          <a:cxnLst/>
          <a:rect l="0" t="0" r="0" b="0"/>
          <a:pathLst>
            <a:path>
              <a:moveTo>
                <a:pt x="5500400" y="0"/>
              </a:moveTo>
              <a:lnTo>
                <a:pt x="5500400" y="258932"/>
              </a:lnTo>
              <a:lnTo>
                <a:pt x="0" y="258932"/>
              </a:lnTo>
              <a:lnTo>
                <a:pt x="0" y="483665"/>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35997" y="1805923"/>
        <a:ext cx="276219" cy="5142"/>
      </dsp:txXfrm>
    </dsp:sp>
    <dsp:sp modelId="{ABC7DDB6-6CBF-804D-88B4-EE0CBEF3235C}">
      <dsp:nvSpPr>
        <dsp:cNvPr id="0" name=""/>
        <dsp:cNvSpPr/>
      </dsp:nvSpPr>
      <dsp:spPr>
        <a:xfrm>
          <a:off x="5506340" y="226900"/>
          <a:ext cx="2235935" cy="1341561"/>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make prediction on each proposal using fine-tuned model</a:t>
          </a:r>
        </a:p>
      </dsp:txBody>
      <dsp:txXfrm>
        <a:off x="5506340" y="226900"/>
        <a:ext cx="2235935" cy="1341561"/>
      </dsp:txXfrm>
    </dsp:sp>
    <dsp:sp modelId="{1FBD0190-7A70-E242-9C19-21F16B115569}">
      <dsp:nvSpPr>
        <dsp:cNvPr id="0" name=""/>
        <dsp:cNvSpPr/>
      </dsp:nvSpPr>
      <dsp:spPr>
        <a:xfrm>
          <a:off x="2240074" y="2707787"/>
          <a:ext cx="483665" cy="91440"/>
        </a:xfrm>
        <a:custGeom>
          <a:avLst/>
          <a:gdLst/>
          <a:ahLst/>
          <a:cxnLst/>
          <a:rect l="0" t="0" r="0" b="0"/>
          <a:pathLst>
            <a:path>
              <a:moveTo>
                <a:pt x="0" y="45720"/>
              </a:moveTo>
              <a:lnTo>
                <a:pt x="483665" y="45720"/>
              </a:lnTo>
            </a:path>
          </a:pathLst>
        </a:custGeom>
        <a:noFill/>
        <a:ln w="6350" cap="flat" cmpd="sng" algn="ctr">
          <a:solidFill>
            <a:schemeClr val="dk1"/>
          </a:solidFill>
          <a:prstDash val="solid"/>
          <a:miter lim="800000"/>
          <a:tailEnd type="arrow"/>
        </a:ln>
        <a:effectLst/>
        <a:scene3d>
          <a:camera prst="orthographicFront"/>
          <a:lightRig rig="flat" dir="t"/>
        </a:scene3d>
        <a:sp3d z="-40000"/>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69050" y="2750936"/>
        <a:ext cx="25713" cy="5142"/>
      </dsp:txXfrm>
    </dsp:sp>
    <dsp:sp modelId="{AC3B92C9-0C28-A649-9C51-C5B47DCB5E75}">
      <dsp:nvSpPr>
        <dsp:cNvPr id="0" name=""/>
        <dsp:cNvSpPr/>
      </dsp:nvSpPr>
      <dsp:spPr>
        <a:xfrm>
          <a:off x="5939" y="2082727"/>
          <a:ext cx="2235935" cy="1341561"/>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Apply </a:t>
          </a:r>
        </a:p>
        <a:p>
          <a:pPr marL="0" lvl="0" indent="0" algn="ctr" defTabSz="800100">
            <a:lnSpc>
              <a:spcPct val="90000"/>
            </a:lnSpc>
            <a:spcBef>
              <a:spcPct val="0"/>
            </a:spcBef>
            <a:spcAft>
              <a:spcPct val="35000"/>
            </a:spcAft>
            <a:buNone/>
          </a:pPr>
          <a:r>
            <a:rPr lang="en-GB" sz="1800" b="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r>
            <a:rPr lang="en-GB" sz="1800" b="0" kern="1200" dirty="0">
              <a:latin typeface="Apple Symbols" panose="02000000000000000000" pitchFamily="2" charset="-79"/>
              <a:ea typeface="Apple Symbols" panose="02000000000000000000" pitchFamily="2" charset="-79"/>
              <a:cs typeface="Apple Symbols" panose="02000000000000000000" pitchFamily="2" charset="-79"/>
            </a:rPr>
            <a:t>non max suppression</a:t>
          </a:r>
          <a:r>
            <a:rPr lang="en-GB" sz="1800" b="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a:t>
          </a:r>
        </a:p>
      </dsp:txBody>
      <dsp:txXfrm>
        <a:off x="5939" y="2082727"/>
        <a:ext cx="2235935" cy="1341561"/>
      </dsp:txXfrm>
    </dsp:sp>
    <dsp:sp modelId="{77A6DD7F-2F4D-804B-8A3C-D1487302A23F}">
      <dsp:nvSpPr>
        <dsp:cNvPr id="0" name=""/>
        <dsp:cNvSpPr/>
      </dsp:nvSpPr>
      <dsp:spPr>
        <a:xfrm>
          <a:off x="2756139" y="2082727"/>
          <a:ext cx="2235935" cy="1341561"/>
        </a:xfrm>
        <a:prstGeom prst="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Return final object detection results</a:t>
          </a:r>
        </a:p>
      </dsp:txBody>
      <dsp:txXfrm>
        <a:off x="2756139" y="2082727"/>
        <a:ext cx="2235935" cy="1341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FE043-6BE5-EF49-81DC-D679AAE67AF1}">
      <dsp:nvSpPr>
        <dsp:cNvPr id="0" name=""/>
        <dsp:cNvSpPr/>
      </dsp:nvSpPr>
      <dsp:spPr>
        <a:xfrm rot="10800000">
          <a:off x="980917" y="703"/>
          <a:ext cx="3149965" cy="750022"/>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739"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pple Symbols" panose="02000000000000000000" pitchFamily="2" charset="-79"/>
              <a:ea typeface="Apple Symbols" panose="02000000000000000000" pitchFamily="2" charset="-79"/>
              <a:cs typeface="Apple Symbols" panose="02000000000000000000" pitchFamily="2" charset="-79"/>
            </a:rPr>
            <a:t>Mean shift </a:t>
          </a:r>
        </a:p>
        <a:p>
          <a:pPr marL="0" lvl="0" indent="0" algn="ctr" defTabSz="933450">
            <a:lnSpc>
              <a:spcPct val="90000"/>
            </a:lnSpc>
            <a:spcBef>
              <a:spcPct val="0"/>
            </a:spcBef>
            <a:spcAft>
              <a:spcPct val="35000"/>
            </a:spcAft>
            <a:buNone/>
          </a:pPr>
          <a:r>
            <a:rPr lang="en-GB" sz="2100" kern="1200" dirty="0">
              <a:latin typeface="Apple Symbols" panose="02000000000000000000" pitchFamily="2" charset="-79"/>
              <a:ea typeface="Apple Symbols" panose="02000000000000000000" pitchFamily="2" charset="-79"/>
              <a:cs typeface="Apple Symbols" panose="02000000000000000000" pitchFamily="2" charset="-79"/>
            </a:rPr>
            <a:t>Kernel size=(5,45,65)</a:t>
          </a:r>
        </a:p>
      </dsp:txBody>
      <dsp:txXfrm rot="10800000">
        <a:off x="1168422" y="703"/>
        <a:ext cx="2962460" cy="750022"/>
      </dsp:txXfrm>
    </dsp:sp>
    <dsp:sp modelId="{C2451876-9AA0-904B-8CF9-68EAB3BE4E76}">
      <dsp:nvSpPr>
        <dsp:cNvPr id="0" name=""/>
        <dsp:cNvSpPr/>
      </dsp:nvSpPr>
      <dsp:spPr>
        <a:xfrm>
          <a:off x="605906" y="703"/>
          <a:ext cx="750022" cy="7500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FF3BE0-CE67-5F46-AB22-D7EEDE017AD3}">
      <dsp:nvSpPr>
        <dsp:cNvPr id="0" name=""/>
        <dsp:cNvSpPr/>
      </dsp:nvSpPr>
      <dsp:spPr>
        <a:xfrm rot="10800000">
          <a:off x="980917" y="974613"/>
          <a:ext cx="3149965" cy="750022"/>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739"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pple Symbols" panose="02000000000000000000" pitchFamily="2" charset="-79"/>
              <a:ea typeface="Apple Symbols" panose="02000000000000000000" pitchFamily="2" charset="-79"/>
              <a:cs typeface="Apple Symbols" panose="02000000000000000000" pitchFamily="2" charset="-79"/>
            </a:rPr>
            <a:t>erosion</a:t>
          </a:r>
        </a:p>
        <a:p>
          <a:pPr marL="0" lvl="0" indent="0" algn="ctr" defTabSz="933450">
            <a:lnSpc>
              <a:spcPct val="90000"/>
            </a:lnSpc>
            <a:spcBef>
              <a:spcPct val="0"/>
            </a:spcBef>
            <a:spcAft>
              <a:spcPct val="35000"/>
            </a:spcAft>
            <a:buNone/>
          </a:pPr>
          <a:r>
            <a:rPr lang="en-GB" sz="2100" kern="1200" dirty="0">
              <a:latin typeface="Apple Symbols" panose="02000000000000000000" pitchFamily="2" charset="-79"/>
              <a:ea typeface="Apple Symbols" panose="02000000000000000000" pitchFamily="2" charset="-79"/>
              <a:cs typeface="Apple Symbols" panose="02000000000000000000" pitchFamily="2" charset="-79"/>
            </a:rPr>
            <a:t>Kernel size= 5</a:t>
          </a:r>
        </a:p>
      </dsp:txBody>
      <dsp:txXfrm rot="10800000">
        <a:off x="1168422" y="974613"/>
        <a:ext cx="2962460" cy="750022"/>
      </dsp:txXfrm>
    </dsp:sp>
    <dsp:sp modelId="{61A685C0-FCA9-8B40-A755-A0F1EC66152D}">
      <dsp:nvSpPr>
        <dsp:cNvPr id="0" name=""/>
        <dsp:cNvSpPr/>
      </dsp:nvSpPr>
      <dsp:spPr>
        <a:xfrm>
          <a:off x="605906" y="974613"/>
          <a:ext cx="750022" cy="7500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0A8DD4-510F-9541-AF60-78380BB65C7B}">
      <dsp:nvSpPr>
        <dsp:cNvPr id="0" name=""/>
        <dsp:cNvSpPr/>
      </dsp:nvSpPr>
      <dsp:spPr>
        <a:xfrm rot="10800000">
          <a:off x="980917" y="1948523"/>
          <a:ext cx="3149965" cy="750022"/>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739" tIns="80010" rIns="149352" bIns="80010" numCol="1" spcCol="1270" anchor="ctr" anchorCtr="0">
          <a:noAutofit/>
        </a:bodyPr>
        <a:lstStyle/>
        <a:p>
          <a:pPr marL="0" lvl="0" indent="0" algn="ctr" defTabSz="933450">
            <a:lnSpc>
              <a:spcPct val="90000"/>
            </a:lnSpc>
            <a:spcBef>
              <a:spcPct val="0"/>
            </a:spcBef>
            <a:spcAft>
              <a:spcPct val="35000"/>
            </a:spcAft>
            <a:buNone/>
          </a:pPr>
          <a:r>
            <a:rPr lang="en-GB" sz="2100" kern="1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find Contours</a:t>
          </a:r>
          <a:endParaRPr lang="en-GB" sz="2100" kern="1200" dirty="0">
            <a:latin typeface="Apple Symbols" panose="02000000000000000000" pitchFamily="2" charset="-79"/>
            <a:ea typeface="Apple Symbols" panose="02000000000000000000" pitchFamily="2" charset="-79"/>
            <a:cs typeface="Apple Symbols" panose="02000000000000000000" pitchFamily="2" charset="-79"/>
          </a:endParaRPr>
        </a:p>
        <a:p>
          <a:pPr marL="0" lvl="0" indent="0" algn="ctr" defTabSz="933450">
            <a:lnSpc>
              <a:spcPct val="90000"/>
            </a:lnSpc>
            <a:spcBef>
              <a:spcPct val="0"/>
            </a:spcBef>
            <a:spcAft>
              <a:spcPct val="35000"/>
            </a:spcAft>
            <a:buNone/>
          </a:pPr>
          <a:r>
            <a:rPr lang="en-GB" sz="2100" kern="1200" dirty="0">
              <a:latin typeface="Apple Symbols" panose="02000000000000000000" pitchFamily="2" charset="-79"/>
              <a:ea typeface="Apple Symbols" panose="02000000000000000000" pitchFamily="2" charset="-79"/>
              <a:cs typeface="Apple Symbols" panose="02000000000000000000" pitchFamily="2" charset="-79"/>
            </a:rPr>
            <a:t>Kernel size=(5,45,65)</a:t>
          </a:r>
        </a:p>
      </dsp:txBody>
      <dsp:txXfrm rot="10800000">
        <a:off x="1168422" y="1948523"/>
        <a:ext cx="2962460" cy="750022"/>
      </dsp:txXfrm>
    </dsp:sp>
    <dsp:sp modelId="{0179CD5E-0CD5-834B-9B34-E607EA550F34}">
      <dsp:nvSpPr>
        <dsp:cNvPr id="0" name=""/>
        <dsp:cNvSpPr/>
      </dsp:nvSpPr>
      <dsp:spPr>
        <a:xfrm>
          <a:off x="605906" y="1948523"/>
          <a:ext cx="750022" cy="75002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CEB91-9262-4D1F-AE5D-0968B7EAD38C}" type="datetimeFigureOut">
              <a:t>02/03/23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8708B-D461-4A2C-97F1-F1374E277DDC}" type="slidenum">
              <a:t>‹#›</a:t>
            </a:fld>
            <a:endParaRPr lang="zh-CN" altLang="en-US"/>
          </a:p>
        </p:txBody>
      </p:sp>
    </p:spTree>
    <p:extLst>
      <p:ext uri="{BB962C8B-B14F-4D97-AF65-F5344CB8AC3E}">
        <p14:creationId xmlns:p14="http://schemas.microsoft.com/office/powerpoint/2010/main" val="504013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6</a:t>
            </a:fld>
            <a:endParaRPr lang="zh-CN" altLang="en-US"/>
          </a:p>
        </p:txBody>
      </p:sp>
    </p:spTree>
    <p:extLst>
      <p:ext uri="{BB962C8B-B14F-4D97-AF65-F5344CB8AC3E}">
        <p14:creationId xmlns:p14="http://schemas.microsoft.com/office/powerpoint/2010/main" val="340231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7</a:t>
            </a:fld>
            <a:endParaRPr lang="zh-CN" altLang="en-US"/>
          </a:p>
        </p:txBody>
      </p:sp>
    </p:spTree>
    <p:extLst>
      <p:ext uri="{BB962C8B-B14F-4D97-AF65-F5344CB8AC3E}">
        <p14:creationId xmlns:p14="http://schemas.microsoft.com/office/powerpoint/2010/main" val="22742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8</a:t>
            </a:fld>
            <a:endParaRPr lang="zh-CN" altLang="en-US"/>
          </a:p>
        </p:txBody>
      </p:sp>
    </p:spTree>
    <p:extLst>
      <p:ext uri="{BB962C8B-B14F-4D97-AF65-F5344CB8AC3E}">
        <p14:creationId xmlns:p14="http://schemas.microsoft.com/office/powerpoint/2010/main" val="10887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9</a:t>
            </a:fld>
            <a:endParaRPr lang="zh-CN" altLang="en-US"/>
          </a:p>
        </p:txBody>
      </p:sp>
    </p:spTree>
    <p:extLst>
      <p:ext uri="{BB962C8B-B14F-4D97-AF65-F5344CB8AC3E}">
        <p14:creationId xmlns:p14="http://schemas.microsoft.com/office/powerpoint/2010/main" val="230669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11</a:t>
            </a:fld>
            <a:endParaRPr lang="zh-CN" altLang="en-US"/>
          </a:p>
        </p:txBody>
      </p:sp>
    </p:spTree>
    <p:extLst>
      <p:ext uri="{BB962C8B-B14F-4D97-AF65-F5344CB8AC3E}">
        <p14:creationId xmlns:p14="http://schemas.microsoft.com/office/powerpoint/2010/main" val="284191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12</a:t>
            </a:fld>
            <a:endParaRPr lang="zh-CN" altLang="en-US"/>
          </a:p>
        </p:txBody>
      </p:sp>
    </p:spTree>
    <p:extLst>
      <p:ext uri="{BB962C8B-B14F-4D97-AF65-F5344CB8AC3E}">
        <p14:creationId xmlns:p14="http://schemas.microsoft.com/office/powerpoint/2010/main" val="122510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ea typeface="等线"/>
              </a:rPr>
              <a:t> </a:t>
            </a:r>
            <a:endParaRPr lang="zh-CN" dirty="0">
              <a:ea typeface="等线"/>
            </a:endParaRPr>
          </a:p>
          <a:p>
            <a:endParaRPr lang="en-US" altLang="zh-CN" dirty="0">
              <a:latin typeface="Calibri"/>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A248708B-D461-4A2C-97F1-F1374E277DDC}" type="slidenum">
              <a:t>13</a:t>
            </a:fld>
            <a:endParaRPr lang="zh-CN" altLang="en-US"/>
          </a:p>
        </p:txBody>
      </p:sp>
    </p:spTree>
    <p:extLst>
      <p:ext uri="{BB962C8B-B14F-4D97-AF65-F5344CB8AC3E}">
        <p14:creationId xmlns:p14="http://schemas.microsoft.com/office/powerpoint/2010/main" val="274879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0330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0721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899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776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348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369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363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502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9036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86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3/2/23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840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3/2/23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806440270"/>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0" r:id="rId10"/>
    <p:sldLayoutId id="2147483668"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46.jpg"/><Relationship Id="rId3" Type="http://schemas.openxmlformats.org/officeDocument/2006/relationships/image" Target="../media/image2.png"/><Relationship Id="rId7" Type="http://schemas.openxmlformats.org/officeDocument/2006/relationships/diagramColors" Target="../diagrams/colors4.xml"/><Relationship Id="rId12"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44.jpg"/><Relationship Id="rId5" Type="http://schemas.openxmlformats.org/officeDocument/2006/relationships/diagramLayout" Target="../diagrams/layout4.xml"/><Relationship Id="rId10" Type="http://schemas.openxmlformats.org/officeDocument/2006/relationships/image" Target="../media/image43.jpg"/><Relationship Id="rId4" Type="http://schemas.openxmlformats.org/officeDocument/2006/relationships/diagramData" Target="../diagrams/data4.xml"/><Relationship Id="rId9" Type="http://schemas.openxmlformats.org/officeDocument/2006/relationships/image" Target="../media/image42.jp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49.png"/><Relationship Id="rId4" Type="http://schemas.openxmlformats.org/officeDocument/2006/relationships/diagramData" Target="../diagrams/data5.xml"/><Relationship Id="rId9"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7.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34.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6BC0A08-7241-42D2-55FB-1EBC1BA0D5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42A9B-6D94-B102-4A1B-5953E1B5D608}"/>
              </a:ext>
            </a:extLst>
          </p:cNvPr>
          <p:cNvSpPr>
            <a:spLocks noGrp="1"/>
          </p:cNvSpPr>
          <p:nvPr>
            <p:ph type="ctrTitle"/>
          </p:nvPr>
        </p:nvSpPr>
        <p:spPr>
          <a:xfrm>
            <a:off x="445168" y="2694440"/>
            <a:ext cx="11274807" cy="1008767"/>
          </a:xfrm>
          <a:effectLst>
            <a:outerShdw blurRad="50800" dist="38100" dir="2700000" algn="tl" rotWithShape="0">
              <a:prstClr val="black">
                <a:alpha val="40000"/>
              </a:prstClr>
            </a:outerShdw>
          </a:effectLst>
        </p:spPr>
        <p:txBody>
          <a:bodyPr>
            <a:normAutofit/>
          </a:bodyPr>
          <a:lstStyle/>
          <a:p>
            <a:pPr algn="ctr"/>
            <a:r>
              <a:rPr lang="en-GB" sz="44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Vision and Cognitive systems </a:t>
            </a:r>
            <a:r>
              <a:rPr lang="tr-TR" sz="44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Course Final Project</a:t>
            </a:r>
            <a:endParaRPr lang="en-IT" sz="44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Subtitle 2">
            <a:extLst>
              <a:ext uri="{FF2B5EF4-FFF2-40B4-BE49-F238E27FC236}">
                <a16:creationId xmlns:a16="http://schemas.microsoft.com/office/drawing/2014/main" id="{B076DE0E-7446-2C21-9DC7-8127B9743794}"/>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chor="t">
            <a:noAutofit/>
          </a:bodyPr>
          <a:lstStyle/>
          <a:p>
            <a:pPr algn="ctr"/>
            <a:r>
              <a:rPr lang="en-GB" sz="2400" b="0" dirty="0">
                <a:solidFill>
                  <a:schemeClr val="bg1"/>
                </a:solidFill>
                <a:effectLst/>
                <a:latin typeface="NimbusRomNo9L"/>
              </a:rPr>
              <a:t>Hand detection and segmentation by implementing R-CNN and </a:t>
            </a:r>
            <a:r>
              <a:rPr lang="en-GB" sz="2400" b="0" dirty="0" err="1">
                <a:solidFill>
                  <a:schemeClr val="bg1"/>
                </a:solidFill>
                <a:effectLst/>
                <a:latin typeface="NimbusRomNo9L"/>
              </a:rPr>
              <a:t>Meanshift</a:t>
            </a:r>
            <a:r>
              <a:rPr lang="en-GB" sz="2400" b="0" dirty="0">
                <a:solidFill>
                  <a:schemeClr val="bg1"/>
                </a:solidFill>
                <a:effectLst/>
                <a:latin typeface="NimbusRomNo9L"/>
              </a:rPr>
              <a:t> </a:t>
            </a:r>
            <a:endParaRPr lang="tr-TR" sz="2400" u="sng" dirty="0">
              <a:solidFill>
                <a:schemeClr val="bg1"/>
              </a:solidFill>
              <a:latin typeface="Apple Symbols" panose="02000000000000000000" pitchFamily="2" charset="-79"/>
              <a:ea typeface="Apple Symbols" panose="02000000000000000000" pitchFamily="2" charset="-79"/>
              <a:cs typeface="Apple Symbols"/>
            </a:endParaRPr>
          </a:p>
          <a:p>
            <a:pPr algn="ctr"/>
            <a:r>
              <a:rPr lang="tr-TR" sz="2400" u="sng" dirty="0">
                <a:solidFill>
                  <a:schemeClr val="bg1"/>
                </a:solidFill>
                <a:latin typeface="Apple Symbols" panose="02000000000000000000" pitchFamily="2" charset="-79"/>
                <a:ea typeface="Apple Symbols" panose="02000000000000000000" pitchFamily="2" charset="-79"/>
                <a:cs typeface="Apple Symbols"/>
              </a:rPr>
              <a:t> </a:t>
            </a:r>
            <a:r>
              <a:rPr lang="tr-TR" sz="2400" u="sng" dirty="0">
                <a:solidFill>
                  <a:schemeClr val="bg1"/>
                </a:solidFill>
                <a:latin typeface="Calibri"/>
                <a:ea typeface="Apple Symbols" panose="02000000000000000000" pitchFamily="2" charset="-79"/>
                <a:cs typeface="Apple Symbols"/>
              </a:rPr>
              <a:t>Prof.  </a:t>
            </a:r>
            <a:r>
              <a:rPr lang="tr-TR" sz="2400" u="sng" dirty="0" err="1">
                <a:solidFill>
                  <a:schemeClr val="bg1"/>
                </a:solidFill>
                <a:latin typeface="Calibri"/>
                <a:ea typeface="Apple Symbols" panose="02000000000000000000" pitchFamily="2" charset="-79"/>
                <a:cs typeface="Apple Symbols"/>
              </a:rPr>
              <a:t>Lamberto</a:t>
            </a:r>
            <a:r>
              <a:rPr lang="tr-TR" sz="2400" u="sng" dirty="0">
                <a:solidFill>
                  <a:schemeClr val="bg1"/>
                </a:solidFill>
                <a:latin typeface="Calibri"/>
                <a:ea typeface="Apple Symbols" panose="02000000000000000000" pitchFamily="2" charset="-79"/>
                <a:cs typeface="Apple Symbols"/>
              </a:rPr>
              <a:t> Ballan</a:t>
            </a:r>
          </a:p>
          <a:p>
            <a:pPr algn="ctr"/>
            <a:r>
              <a:rPr lang="tr-TR" sz="2400" u="sng" dirty="0" err="1">
                <a:solidFill>
                  <a:schemeClr val="bg1"/>
                </a:solidFill>
                <a:latin typeface="Calibri"/>
                <a:ea typeface="Apple Symbols" panose="02000000000000000000" pitchFamily="2" charset="-79"/>
                <a:cs typeface="Apple Symbols"/>
              </a:rPr>
              <a:t>Physics</a:t>
            </a:r>
            <a:r>
              <a:rPr lang="tr-TR" sz="2400" u="sng" dirty="0">
                <a:solidFill>
                  <a:schemeClr val="bg1"/>
                </a:solidFill>
                <a:latin typeface="Calibri"/>
                <a:ea typeface="Apple Symbols" panose="02000000000000000000" pitchFamily="2" charset="-79"/>
                <a:cs typeface="Apple Symbols"/>
              </a:rPr>
              <a:t> of data</a:t>
            </a:r>
          </a:p>
          <a:p>
            <a:pPr algn="ctr"/>
            <a:endParaRPr lang="tr-TR" sz="2400" u="sng" dirty="0">
              <a:solidFill>
                <a:schemeClr val="bg1"/>
              </a:solidFill>
              <a:latin typeface="Calibri"/>
              <a:ea typeface="Apple Symbols" panose="02000000000000000000" pitchFamily="2" charset="-79"/>
              <a:cs typeface="Apple Symbols" panose="02000000000000000000" pitchFamily="2" charset="-79"/>
            </a:endParaRP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3A6E394-ECAB-36ED-1F81-A2115BDE1220}"/>
              </a:ext>
            </a:extLst>
          </p:cNvPr>
          <p:cNvPicPr>
            <a:picLocks noChangeAspect="1"/>
          </p:cNvPicPr>
          <p:nvPr/>
        </p:nvPicPr>
        <p:blipFill>
          <a:blip r:embed="rId5">
            <a:duotone>
              <a:schemeClr val="bg2">
                <a:shade val="45000"/>
                <a:satMod val="135000"/>
              </a:schemeClr>
              <a:prstClr val="white"/>
            </a:duotone>
          </a:blip>
          <a:stretch>
            <a:fillRect/>
          </a:stretch>
        </p:blipFill>
        <p:spPr>
          <a:xfrm>
            <a:off x="4633965" y="419598"/>
            <a:ext cx="2207964" cy="2207964"/>
          </a:xfrm>
          <a:prstGeom prst="rect">
            <a:avLst/>
          </a:prstGeom>
          <a:ln>
            <a:noFill/>
          </a:ln>
        </p:spPr>
      </p:pic>
      <p:sp>
        <p:nvSpPr>
          <p:cNvPr id="5" name="Rectangle 4">
            <a:extLst>
              <a:ext uri="{FF2B5EF4-FFF2-40B4-BE49-F238E27FC236}">
                <a16:creationId xmlns:a16="http://schemas.microsoft.com/office/drawing/2014/main" id="{19B66634-CAF8-51C4-0498-B4DA876FFB20}"/>
              </a:ext>
            </a:extLst>
          </p:cNvPr>
          <p:cNvSpPr/>
          <p:nvPr/>
        </p:nvSpPr>
        <p:spPr>
          <a:xfrm>
            <a:off x="171445" y="5565293"/>
            <a:ext cx="6096000" cy="923330"/>
          </a:xfrm>
          <a:prstGeom prst="rect">
            <a:avLst/>
          </a:prstGeom>
        </p:spPr>
        <p:txBody>
          <a:bodyPr lIns="91440" tIns="45720" rIns="91440" bIns="45720" anchor="t">
            <a:spAutoFit/>
          </a:bodyPr>
          <a:lstStyle/>
          <a:p>
            <a:r>
              <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 </a:t>
            </a:r>
          </a:p>
          <a:p>
            <a:r>
              <a:rPr lang="en-IT" dirty="0">
                <a:solidFill>
                  <a:schemeClr val="bg1"/>
                </a:solidFill>
                <a:latin typeface="Apple Symbols" panose="02000000000000000000" pitchFamily="2" charset="-79"/>
                <a:ea typeface="Apple Symbols" panose="02000000000000000000" pitchFamily="2" charset="-79"/>
                <a:cs typeface="Apple Symbols"/>
              </a:rPr>
              <a:t>Asal Rangrasiasl - 2046832</a:t>
            </a:r>
            <a:endParaRPr lang="en-US" dirty="0">
              <a:solidFill>
                <a:schemeClr val="bg1"/>
              </a:solidFill>
              <a:latin typeface="The Hand Bold"/>
              <a:ea typeface="Apple Symbols" panose="02000000000000000000" pitchFamily="2" charset="-79"/>
              <a:cs typeface="Apple Symbols" panose="02000000000000000000" pitchFamily="2" charset="-79"/>
            </a:endParaRPr>
          </a:p>
          <a:p>
            <a:r>
              <a:rPr lang="en-IT" dirty="0">
                <a:solidFill>
                  <a:schemeClr val="bg1"/>
                </a:solidFill>
                <a:latin typeface="Apple Symbols" panose="02000000000000000000" pitchFamily="2" charset="-79"/>
                <a:ea typeface="Apple Symbols" panose="02000000000000000000" pitchFamily="2" charset="-79"/>
                <a:cs typeface="Apple Symbols"/>
              </a:rPr>
              <a:t> </a:t>
            </a:r>
            <a:endParaRPr lang="en-IT"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Rectangle 9">
            <a:extLst>
              <a:ext uri="{FF2B5EF4-FFF2-40B4-BE49-F238E27FC236}">
                <a16:creationId xmlns:a16="http://schemas.microsoft.com/office/drawing/2014/main" id="{F8D2B5DD-0B77-8584-87C2-BDB6D0E818A4}"/>
              </a:ext>
            </a:extLst>
          </p:cNvPr>
          <p:cNvSpPr/>
          <p:nvPr/>
        </p:nvSpPr>
        <p:spPr>
          <a:xfrm>
            <a:off x="9621924" y="5799675"/>
            <a:ext cx="2096663" cy="523220"/>
          </a:xfrm>
          <a:prstGeom prst="rect">
            <a:avLst/>
          </a:prstGeom>
        </p:spPr>
        <p:txBody>
          <a:bodyPr wrap="square" lIns="91440" tIns="45720" rIns="91440" bIns="45720" anchor="t">
            <a:spAutoFit/>
          </a:bodyPr>
          <a:lstStyle/>
          <a:p>
            <a:r>
              <a:rPr lang="it-IT" sz="2800" dirty="0">
                <a:solidFill>
                  <a:schemeClr val="bg1"/>
                </a:solidFill>
                <a:latin typeface="Calibri"/>
                <a:cs typeface="Apple Symbols"/>
              </a:rPr>
              <a:t> 03/03/2023</a:t>
            </a:r>
          </a:p>
        </p:txBody>
      </p:sp>
    </p:spTree>
    <p:extLst>
      <p:ext uri="{BB962C8B-B14F-4D97-AF65-F5344CB8AC3E}">
        <p14:creationId xmlns:p14="http://schemas.microsoft.com/office/powerpoint/2010/main" val="49189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77288" y="353771"/>
            <a:ext cx="10057262" cy="1323439"/>
          </a:xfrm>
          <a:prstGeom prst="rect">
            <a:avLst/>
          </a:prstGeom>
          <a:noFill/>
        </p:spPr>
        <p:txBody>
          <a:bodyPr wrap="square" lIns="91440" tIns="45720" rIns="91440" bIns="45720" rtlCol="0" anchor="t">
            <a:spAutoFit/>
          </a:bodyPr>
          <a:lstStyle/>
          <a:p>
            <a:r>
              <a:rPr lang="en-IT" sz="4000" dirty="0">
                <a:latin typeface="Calibri"/>
                <a:ea typeface="Apple Symbols" panose="02000000000000000000" pitchFamily="2" charset="-79"/>
                <a:cs typeface="Apple Symbols"/>
              </a:rPr>
              <a:t>RESULTS (classification of HAND, NON-HAND)</a:t>
            </a:r>
          </a:p>
          <a:p>
            <a:endParaRPr lang="en-IT" sz="40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 name="CasellaDiTesto 1">
            <a:extLst>
              <a:ext uri="{FF2B5EF4-FFF2-40B4-BE49-F238E27FC236}">
                <a16:creationId xmlns:a16="http://schemas.microsoft.com/office/drawing/2014/main" id="{78593D80-8BD7-1B41-32CD-213FC993B713}"/>
              </a:ext>
            </a:extLst>
          </p:cNvPr>
          <p:cNvSpPr txBox="1"/>
          <p:nvPr/>
        </p:nvSpPr>
        <p:spPr>
          <a:xfrm>
            <a:off x="142875" y="1383106"/>
            <a:ext cx="12049125" cy="707886"/>
          </a:xfrm>
          <a:prstGeom prst="rect">
            <a:avLst/>
          </a:prstGeom>
          <a:solidFill>
            <a:srgbClr val="001748"/>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dirty="0">
                <a:solidFill>
                  <a:schemeClr val="bg1"/>
                </a:solidFill>
                <a:latin typeface="Apple Symbols" panose="02000000000000000000" pitchFamily="2" charset="-79"/>
                <a:ea typeface="Apple Symbols" panose="02000000000000000000" pitchFamily="2" charset="-79"/>
                <a:cs typeface="Apple Symbols"/>
              </a:rPr>
              <a:t>Training &amp; </a:t>
            </a:r>
            <a:r>
              <a:rPr lang="it-IT" sz="2000" b="1" dirty="0" err="1">
                <a:solidFill>
                  <a:schemeClr val="bg1"/>
                </a:solidFill>
                <a:latin typeface="Apple Symbols" panose="02000000000000000000" pitchFamily="2" charset="-79"/>
                <a:ea typeface="Apple Symbols" panose="02000000000000000000" pitchFamily="2" charset="-79"/>
                <a:cs typeface="Apple Symbols"/>
              </a:rPr>
              <a:t>validation</a:t>
            </a:r>
            <a:r>
              <a:rPr lang="it-IT" sz="2000" b="1" dirty="0">
                <a:solidFill>
                  <a:schemeClr val="bg1"/>
                </a:solidFill>
                <a:latin typeface="Apple Symbols" panose="02000000000000000000" pitchFamily="2" charset="-79"/>
                <a:ea typeface="Apple Symbols" panose="02000000000000000000" pitchFamily="2" charset="-79"/>
                <a:cs typeface="Apple Symbols"/>
              </a:rPr>
              <a:t> </a:t>
            </a:r>
            <a:r>
              <a:rPr lang="it-IT" sz="2000" b="1" dirty="0" err="1">
                <a:solidFill>
                  <a:schemeClr val="bg1"/>
                </a:solidFill>
                <a:latin typeface="Apple Symbols" panose="02000000000000000000" pitchFamily="2" charset="-79"/>
                <a:ea typeface="Apple Symbols" panose="02000000000000000000" pitchFamily="2" charset="-79"/>
                <a:cs typeface="Apple Symbols"/>
              </a:rPr>
              <a:t>accuracy</a:t>
            </a:r>
            <a:r>
              <a:rPr lang="it-IT" sz="2000" b="1" dirty="0">
                <a:solidFill>
                  <a:schemeClr val="bg1"/>
                </a:solidFill>
                <a:latin typeface="Apple Symbols" panose="02000000000000000000" pitchFamily="2" charset="-79"/>
                <a:ea typeface="Apple Symbols" panose="02000000000000000000" pitchFamily="2" charset="-79"/>
                <a:cs typeface="Apple Symbols"/>
              </a:rPr>
              <a:t> : </a:t>
            </a:r>
            <a:r>
              <a:rPr lang="en-GB" sz="1800" dirty="0">
                <a:solidFill>
                  <a:schemeClr val="bg1"/>
                </a:solidFill>
                <a:effectLst/>
                <a:latin typeface="NimbusRomNo9L"/>
              </a:rPr>
              <a:t>In 11th epoch, our model achieved 93.23% and 91.05% train and test accuracy, respectively </a:t>
            </a:r>
            <a:endParaRPr lang="en-GB" dirty="0">
              <a:solidFill>
                <a:schemeClr val="bg1"/>
              </a:solidFill>
            </a:endParaRPr>
          </a:p>
          <a:p>
            <a:endParaRPr lang="en-GB" sz="2000" dirty="0">
              <a:solidFill>
                <a:schemeClr val="bg1"/>
              </a:solidFill>
            </a:endParaRPr>
          </a:p>
        </p:txBody>
      </p:sp>
      <p:pic>
        <p:nvPicPr>
          <p:cNvPr id="8" name="Picture 7" descr="Logo&#10;&#10;Description automatically generated">
            <a:extLst>
              <a:ext uri="{FF2B5EF4-FFF2-40B4-BE49-F238E27FC236}">
                <a16:creationId xmlns:a16="http://schemas.microsoft.com/office/drawing/2014/main" id="{C45B1E0C-3375-A106-D9F3-4D127D106D63}"/>
              </a:ext>
            </a:extLst>
          </p:cNvPr>
          <p:cNvPicPr>
            <a:picLocks noChangeAspect="1"/>
          </p:cNvPicPr>
          <p:nvPr/>
        </p:nvPicPr>
        <p:blipFill>
          <a:blip r:embed="rId2">
            <a:duotone>
              <a:schemeClr val="accent6">
                <a:shade val="45000"/>
                <a:satMod val="135000"/>
              </a:schemeClr>
              <a:prstClr val="white"/>
            </a:duotone>
          </a:blip>
          <a:stretch>
            <a:fillRect/>
          </a:stretch>
        </p:blipFill>
        <p:spPr>
          <a:xfrm>
            <a:off x="11125128" y="209091"/>
            <a:ext cx="806400" cy="806400"/>
          </a:xfrm>
          <a:prstGeom prst="rect">
            <a:avLst/>
          </a:prstGeom>
          <a:ln>
            <a:noFill/>
          </a:ln>
        </p:spPr>
      </p:pic>
      <p:pic>
        <p:nvPicPr>
          <p:cNvPr id="5" name="Picture 4" descr="Chart, line chart&#10;&#10;Description automatically generated">
            <a:extLst>
              <a:ext uri="{FF2B5EF4-FFF2-40B4-BE49-F238E27FC236}">
                <a16:creationId xmlns:a16="http://schemas.microsoft.com/office/drawing/2014/main" id="{227A4B8C-553B-E9BF-E397-EE1126E23DB3}"/>
              </a:ext>
            </a:extLst>
          </p:cNvPr>
          <p:cNvPicPr>
            <a:picLocks noChangeAspect="1"/>
          </p:cNvPicPr>
          <p:nvPr/>
        </p:nvPicPr>
        <p:blipFill>
          <a:blip r:embed="rId3"/>
          <a:stretch>
            <a:fillRect/>
          </a:stretch>
        </p:blipFill>
        <p:spPr>
          <a:xfrm>
            <a:off x="5553307" y="2286000"/>
            <a:ext cx="6494230" cy="4572000"/>
          </a:xfrm>
          <a:prstGeom prst="rect">
            <a:avLst/>
          </a:prstGeom>
        </p:spPr>
      </p:pic>
      <p:sp>
        <p:nvSpPr>
          <p:cNvPr id="6" name="TextBox 5">
            <a:extLst>
              <a:ext uri="{FF2B5EF4-FFF2-40B4-BE49-F238E27FC236}">
                <a16:creationId xmlns:a16="http://schemas.microsoft.com/office/drawing/2014/main" id="{682C45D6-AB6B-585F-A773-C631E13ECE5C}"/>
              </a:ext>
            </a:extLst>
          </p:cNvPr>
          <p:cNvSpPr txBox="1"/>
          <p:nvPr/>
        </p:nvSpPr>
        <p:spPr>
          <a:xfrm>
            <a:off x="142875" y="2553630"/>
            <a:ext cx="4750420" cy="1200329"/>
          </a:xfrm>
          <a:prstGeom prst="rect">
            <a:avLst/>
          </a:prstGeom>
          <a:noFill/>
        </p:spPr>
        <p:txBody>
          <a:bodyPr wrap="square" rtlCol="0">
            <a:spAutoFit/>
          </a:bodyPr>
          <a:lstStyle/>
          <a:p>
            <a:pPr marL="342900" indent="-342900">
              <a:buFont typeface="Wingdings" pitchFamily="2" charset="2"/>
              <a:buChar char="v"/>
            </a:pPr>
            <a:r>
              <a:rPr lang="en-GB" dirty="0">
                <a:latin typeface="Apple Symbols" panose="02000000000000000000" pitchFamily="2" charset="-79"/>
                <a:ea typeface="Apple Symbols" panose="02000000000000000000" pitchFamily="2" charset="-79"/>
                <a:cs typeface="Apple Symbols" panose="02000000000000000000" pitchFamily="2" charset="-79"/>
              </a:rPr>
              <a:t>Optimizer = RMSprop (learning rate =0.0006)</a:t>
            </a:r>
          </a:p>
          <a:p>
            <a:pPr marL="342900" indent="-342900">
              <a:buFont typeface="Wingdings" pitchFamily="2" charset="2"/>
              <a:buChar char="v"/>
            </a:pPr>
            <a:r>
              <a:rPr lang="en-GB" dirty="0">
                <a:latin typeface="Apple Symbols" panose="02000000000000000000" pitchFamily="2" charset="-79"/>
                <a:ea typeface="Apple Symbols" panose="02000000000000000000" pitchFamily="2" charset="-79"/>
                <a:cs typeface="Apple Symbols" panose="02000000000000000000" pitchFamily="2" charset="-79"/>
              </a:rPr>
              <a:t>Batch size = 128</a:t>
            </a:r>
          </a:p>
          <a:p>
            <a:pPr marL="342900" indent="-342900">
              <a:buFont typeface="Wingdings" pitchFamily="2" charset="2"/>
              <a:buChar char="v"/>
            </a:pPr>
            <a:r>
              <a:rPr lang="en-GB" dirty="0">
                <a:latin typeface="Apple Symbols" panose="02000000000000000000" pitchFamily="2" charset="-79"/>
                <a:ea typeface="Apple Symbols" panose="02000000000000000000" pitchFamily="2" charset="-79"/>
                <a:cs typeface="Apple Symbols" panose="02000000000000000000" pitchFamily="2" charset="-79"/>
              </a:rPr>
              <a:t>Epochs =15</a:t>
            </a:r>
            <a:endParaRPr lang="en-IT" dirty="0">
              <a:latin typeface="Apple Symbols" panose="02000000000000000000" pitchFamily="2" charset="-79"/>
              <a:ea typeface="Apple Symbols" panose="02000000000000000000" pitchFamily="2" charset="-79"/>
              <a:cs typeface="Apple Symbols" panose="02000000000000000000" pitchFamily="2" charset="-79"/>
            </a:endParaRPr>
          </a:p>
          <a:p>
            <a:pPr marL="342900" indent="-342900">
              <a:buFont typeface="Wingdings" pitchFamily="2" charset="2"/>
              <a:buChar char="v"/>
            </a:pPr>
            <a:endParaRPr lang="en-IT" dirty="0">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a:extLst>
              <a:ext uri="{FF2B5EF4-FFF2-40B4-BE49-F238E27FC236}">
                <a16:creationId xmlns:a16="http://schemas.microsoft.com/office/drawing/2014/main" id="{380C2E88-910E-C5CA-2BCB-1E81F7217EF3}"/>
              </a:ext>
            </a:extLst>
          </p:cNvPr>
          <p:cNvPicPr>
            <a:picLocks noChangeAspect="1"/>
          </p:cNvPicPr>
          <p:nvPr/>
        </p:nvPicPr>
        <p:blipFill>
          <a:blip r:embed="rId4">
            <a:duotone>
              <a:prstClr val="black"/>
              <a:schemeClr val="accent6">
                <a:tint val="45000"/>
                <a:satMod val="400000"/>
              </a:schemeClr>
            </a:duotone>
          </a:blip>
          <a:stretch>
            <a:fillRect/>
          </a:stretch>
        </p:blipFill>
        <p:spPr>
          <a:xfrm>
            <a:off x="418260" y="3840375"/>
            <a:ext cx="3513099" cy="1320440"/>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descr="Table&#10;&#10;Description automatically generated with medium confidence">
            <a:extLst>
              <a:ext uri="{FF2B5EF4-FFF2-40B4-BE49-F238E27FC236}">
                <a16:creationId xmlns:a16="http://schemas.microsoft.com/office/drawing/2014/main" id="{4C0E0BBC-F8B4-FDDB-58AA-CB3F0752064D}"/>
              </a:ext>
            </a:extLst>
          </p:cNvPr>
          <p:cNvPicPr>
            <a:picLocks noChangeAspect="1"/>
          </p:cNvPicPr>
          <p:nvPr/>
        </p:nvPicPr>
        <p:blipFill rotWithShape="1">
          <a:blip r:embed="rId5"/>
          <a:srcRect r="11301"/>
          <a:stretch/>
        </p:blipFill>
        <p:spPr>
          <a:xfrm>
            <a:off x="933439" y="5448710"/>
            <a:ext cx="2482740" cy="1409290"/>
          </a:xfrm>
          <a:prstGeom prst="rect">
            <a:avLst/>
          </a:prstGeom>
        </p:spPr>
      </p:pic>
    </p:spTree>
    <p:extLst>
      <p:ext uri="{BB962C8B-B14F-4D97-AF65-F5344CB8AC3E}">
        <p14:creationId xmlns:p14="http://schemas.microsoft.com/office/powerpoint/2010/main" val="242068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91113" y="238440"/>
            <a:ext cx="10142382"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METHODOLOGY: Meanshift segmentation</a:t>
            </a:r>
            <a:endParaRPr lang="it-IT" sz="5400" dirty="0"/>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1" y="1318446"/>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b="0" i="0" dirty="0">
                <a:solidFill>
                  <a:schemeClr val="tx1"/>
                </a:solidFill>
                <a:effectLst/>
                <a:latin typeface="proxima-nova"/>
              </a:rPr>
              <a:t>Put our trained model to work to perform object detection inference on new images.</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784960"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25128" y="209091"/>
            <a:ext cx="806400" cy="806400"/>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096467"/>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1345571" y="4164145"/>
            <a:ext cx="2599686" cy="369332"/>
          </a:xfrm>
          <a:prstGeom prst="rect">
            <a:avLst/>
          </a:prstGeom>
          <a:noFill/>
        </p:spPr>
        <p:txBody>
          <a:bodyPr wrap="square" rtlCol="0">
            <a:spAutoFit/>
          </a:bodyPr>
          <a:lstStyle/>
          <a:p>
            <a:r>
              <a:rPr lang="en-GB" sz="1800" dirty="0">
                <a:latin typeface="NimbusRomNo9L"/>
              </a:rPr>
              <a:t> </a:t>
            </a:r>
          </a:p>
        </p:txBody>
      </p:sp>
      <p:graphicFrame>
        <p:nvGraphicFramePr>
          <p:cNvPr id="21" name="Diagram 20">
            <a:extLst>
              <a:ext uri="{FF2B5EF4-FFF2-40B4-BE49-F238E27FC236}">
                <a16:creationId xmlns:a16="http://schemas.microsoft.com/office/drawing/2014/main" id="{66AAFE9C-9B34-B179-1C0D-080E9C80D7C8}"/>
              </a:ext>
            </a:extLst>
          </p:cNvPr>
          <p:cNvGraphicFramePr/>
          <p:nvPr>
            <p:extLst>
              <p:ext uri="{D42A27DB-BD31-4B8C-83A1-F6EECF244321}">
                <p14:modId xmlns:p14="http://schemas.microsoft.com/office/powerpoint/2010/main" val="2598009031"/>
              </p:ext>
            </p:extLst>
          </p:nvPr>
        </p:nvGraphicFramePr>
        <p:xfrm>
          <a:off x="206693" y="1416241"/>
          <a:ext cx="11661980" cy="24960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Hexagon 8">
            <a:extLst>
              <a:ext uri="{FF2B5EF4-FFF2-40B4-BE49-F238E27FC236}">
                <a16:creationId xmlns:a16="http://schemas.microsoft.com/office/drawing/2014/main" id="{B5F28224-D9E8-B21B-81A1-F22576090872}"/>
              </a:ext>
            </a:extLst>
          </p:cNvPr>
          <p:cNvSpPr/>
          <p:nvPr/>
        </p:nvSpPr>
        <p:spPr>
          <a:xfrm>
            <a:off x="525292" y="3347170"/>
            <a:ext cx="1933292" cy="1788157"/>
          </a:xfrm>
          <a:prstGeom prst="hexagon">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5" name="Hexagon 14">
            <a:extLst>
              <a:ext uri="{FF2B5EF4-FFF2-40B4-BE49-F238E27FC236}">
                <a16:creationId xmlns:a16="http://schemas.microsoft.com/office/drawing/2014/main" id="{834C1B5C-2EA6-70B5-B4EB-C3D1D247FD1F}"/>
              </a:ext>
            </a:extLst>
          </p:cNvPr>
          <p:cNvSpPr/>
          <p:nvPr/>
        </p:nvSpPr>
        <p:spPr>
          <a:xfrm>
            <a:off x="2156476" y="4318352"/>
            <a:ext cx="1976859" cy="1903139"/>
          </a:xfrm>
          <a:prstGeom prst="hexagon">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6" name="Hexagon 15">
            <a:extLst>
              <a:ext uri="{FF2B5EF4-FFF2-40B4-BE49-F238E27FC236}">
                <a16:creationId xmlns:a16="http://schemas.microsoft.com/office/drawing/2014/main" id="{1486F41D-3561-D2F5-8182-67F6F842A399}"/>
              </a:ext>
            </a:extLst>
          </p:cNvPr>
          <p:cNvSpPr/>
          <p:nvPr/>
        </p:nvSpPr>
        <p:spPr>
          <a:xfrm>
            <a:off x="5899398" y="4380529"/>
            <a:ext cx="1976859" cy="1903139"/>
          </a:xfrm>
          <a:prstGeom prst="hexagon">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9" name="Hexagon 18">
            <a:extLst>
              <a:ext uri="{FF2B5EF4-FFF2-40B4-BE49-F238E27FC236}">
                <a16:creationId xmlns:a16="http://schemas.microsoft.com/office/drawing/2014/main" id="{09831DC1-C0BA-5A22-DAC7-AA487023A81A}"/>
              </a:ext>
            </a:extLst>
          </p:cNvPr>
          <p:cNvSpPr/>
          <p:nvPr/>
        </p:nvSpPr>
        <p:spPr>
          <a:xfrm>
            <a:off x="7811608" y="3314595"/>
            <a:ext cx="1976859" cy="1903139"/>
          </a:xfrm>
          <a:prstGeom prst="hexagon">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GB"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2" name="Hexagon 21">
            <a:extLst>
              <a:ext uri="{FF2B5EF4-FFF2-40B4-BE49-F238E27FC236}">
                <a16:creationId xmlns:a16="http://schemas.microsoft.com/office/drawing/2014/main" id="{76CBBF6F-6A8B-34BF-1308-E9D35E09F0AD}"/>
              </a:ext>
            </a:extLst>
          </p:cNvPr>
          <p:cNvSpPr/>
          <p:nvPr/>
        </p:nvSpPr>
        <p:spPr>
          <a:xfrm>
            <a:off x="4060824" y="3366782"/>
            <a:ext cx="1976859" cy="1903139"/>
          </a:xfrm>
          <a:prstGeom prst="hexagon">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23" name="Hexagon 22">
            <a:extLst>
              <a:ext uri="{FF2B5EF4-FFF2-40B4-BE49-F238E27FC236}">
                <a16:creationId xmlns:a16="http://schemas.microsoft.com/office/drawing/2014/main" id="{67C1EE80-F33E-251D-BD4C-15A35C6A92D8}"/>
              </a:ext>
            </a:extLst>
          </p:cNvPr>
          <p:cNvSpPr/>
          <p:nvPr/>
        </p:nvSpPr>
        <p:spPr>
          <a:xfrm>
            <a:off x="9689849" y="4378101"/>
            <a:ext cx="1976859" cy="1903139"/>
          </a:xfrm>
          <a:prstGeom prst="hexagon">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GB" dirty="0">
              <a:latin typeface="Apple Symbols" panose="02000000000000000000" pitchFamily="2" charset="-79"/>
              <a:ea typeface="Apple Symbols" panose="02000000000000000000" pitchFamily="2" charset="-79"/>
              <a:cs typeface="Apple Symbols" panose="02000000000000000000" pitchFamily="2" charset="-79"/>
            </a:endParaRPr>
          </a:p>
        </p:txBody>
      </p:sp>
    </p:spTree>
    <p:extLst>
      <p:ext uri="{BB962C8B-B14F-4D97-AF65-F5344CB8AC3E}">
        <p14:creationId xmlns:p14="http://schemas.microsoft.com/office/powerpoint/2010/main" val="35394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9"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91113" y="238440"/>
            <a:ext cx="10142382"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METHODOLOGY: Meanshift segmentation</a:t>
            </a:r>
            <a:endParaRPr lang="it-IT" sz="5400" dirty="0"/>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1" y="1318446"/>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b="0" i="0" dirty="0">
                <a:solidFill>
                  <a:schemeClr val="tx1"/>
                </a:solidFill>
                <a:effectLst/>
                <a:latin typeface="Söhne"/>
              </a:rPr>
              <a:t>Mean Shift is a non-parametric clustering algorithm that can be used for image segmentation. It works by iteratively shifting each pixel in an image towards the direction of the highest density of nearby pixels until it converges to a stable state.</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784960"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25128" y="209091"/>
            <a:ext cx="806400" cy="806400"/>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096467"/>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1345571" y="4164145"/>
            <a:ext cx="2599686" cy="369332"/>
          </a:xfrm>
          <a:prstGeom prst="rect">
            <a:avLst/>
          </a:prstGeom>
          <a:noFill/>
        </p:spPr>
        <p:txBody>
          <a:bodyPr wrap="square" rtlCol="0">
            <a:spAutoFit/>
          </a:bodyPr>
          <a:lstStyle/>
          <a:p>
            <a:r>
              <a:rPr lang="en-GB" sz="1800" dirty="0">
                <a:latin typeface="NimbusRomNo9L"/>
              </a:rPr>
              <a:t> </a:t>
            </a:r>
          </a:p>
        </p:txBody>
      </p:sp>
      <p:graphicFrame>
        <p:nvGraphicFramePr>
          <p:cNvPr id="5" name="Diagram 4">
            <a:extLst>
              <a:ext uri="{FF2B5EF4-FFF2-40B4-BE49-F238E27FC236}">
                <a16:creationId xmlns:a16="http://schemas.microsoft.com/office/drawing/2014/main" id="{E75EAEB1-C129-B4C3-B96A-24634E53CC89}"/>
              </a:ext>
            </a:extLst>
          </p:cNvPr>
          <p:cNvGraphicFramePr/>
          <p:nvPr>
            <p:extLst>
              <p:ext uri="{D42A27DB-BD31-4B8C-83A1-F6EECF244321}">
                <p14:modId xmlns:p14="http://schemas.microsoft.com/office/powerpoint/2010/main" val="177474393"/>
              </p:ext>
            </p:extLst>
          </p:nvPr>
        </p:nvGraphicFramePr>
        <p:xfrm>
          <a:off x="370468" y="2453268"/>
          <a:ext cx="6364869" cy="39688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descr="A picture containing person&#10;&#10;Description automatically generated">
            <a:extLst>
              <a:ext uri="{FF2B5EF4-FFF2-40B4-BE49-F238E27FC236}">
                <a16:creationId xmlns:a16="http://schemas.microsoft.com/office/drawing/2014/main" id="{73F8811A-E70D-E696-AFEB-C27FC0751630}"/>
              </a:ext>
            </a:extLst>
          </p:cNvPr>
          <p:cNvPicPr>
            <a:picLocks noChangeAspect="1"/>
          </p:cNvPicPr>
          <p:nvPr/>
        </p:nvPicPr>
        <p:blipFill>
          <a:blip r:embed="rId9"/>
          <a:stretch>
            <a:fillRect/>
          </a:stretch>
        </p:blipFill>
        <p:spPr>
          <a:xfrm>
            <a:off x="7292879" y="3237697"/>
            <a:ext cx="1392663" cy="2350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picture containing person&#10;&#10;Description automatically generated">
            <a:extLst>
              <a:ext uri="{FF2B5EF4-FFF2-40B4-BE49-F238E27FC236}">
                <a16:creationId xmlns:a16="http://schemas.microsoft.com/office/drawing/2014/main" id="{4453797D-67F9-62A6-E0E2-E0A6F7CE2312}"/>
              </a:ext>
            </a:extLst>
          </p:cNvPr>
          <p:cNvPicPr>
            <a:picLocks noChangeAspect="1"/>
          </p:cNvPicPr>
          <p:nvPr/>
        </p:nvPicPr>
        <p:blipFill>
          <a:blip r:embed="rId9"/>
          <a:stretch>
            <a:fillRect/>
          </a:stretch>
        </p:blipFill>
        <p:spPr>
          <a:xfrm>
            <a:off x="8840832" y="3237697"/>
            <a:ext cx="1392663" cy="2350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person painting on a table&#10;&#10;Description automatically generated with low confidence">
            <a:extLst>
              <a:ext uri="{FF2B5EF4-FFF2-40B4-BE49-F238E27FC236}">
                <a16:creationId xmlns:a16="http://schemas.microsoft.com/office/drawing/2014/main" id="{5D10016E-7539-F65D-1F72-7869E5B87998}"/>
              </a:ext>
            </a:extLst>
          </p:cNvPr>
          <p:cNvPicPr>
            <a:picLocks noChangeAspect="1"/>
          </p:cNvPicPr>
          <p:nvPr/>
        </p:nvPicPr>
        <p:blipFill>
          <a:blip r:embed="rId10"/>
          <a:stretch>
            <a:fillRect/>
          </a:stretch>
        </p:blipFill>
        <p:spPr>
          <a:xfrm>
            <a:off x="10392297" y="3237697"/>
            <a:ext cx="1392663" cy="2354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3680625D-DBE9-9AF9-FE10-2E50F5131973}"/>
              </a:ext>
            </a:extLst>
          </p:cNvPr>
          <p:cNvSpPr txBox="1"/>
          <p:nvPr/>
        </p:nvSpPr>
        <p:spPr>
          <a:xfrm>
            <a:off x="7405347" y="5765422"/>
            <a:ext cx="1158469" cy="369332"/>
          </a:xfrm>
          <a:prstGeom prst="rect">
            <a:avLst/>
          </a:prstGeom>
          <a:noFill/>
        </p:spPr>
        <p:txBody>
          <a:bodyPr wrap="square" rtlCol="0">
            <a:spAutoFi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K</a:t>
            </a:r>
            <a:r>
              <a:rPr lang="en-IT" dirty="0">
                <a:latin typeface="Apple Symbols" panose="02000000000000000000" pitchFamily="2" charset="-79"/>
                <a:ea typeface="Apple Symbols" panose="02000000000000000000" pitchFamily="2" charset="-79"/>
                <a:cs typeface="Apple Symbols" panose="02000000000000000000" pitchFamily="2" charset="-79"/>
              </a:rPr>
              <a:t>ernel = 5</a:t>
            </a:r>
          </a:p>
        </p:txBody>
      </p:sp>
      <p:sp>
        <p:nvSpPr>
          <p:cNvPr id="24" name="TextBox 23">
            <a:extLst>
              <a:ext uri="{FF2B5EF4-FFF2-40B4-BE49-F238E27FC236}">
                <a16:creationId xmlns:a16="http://schemas.microsoft.com/office/drawing/2014/main" id="{0914B0E3-E177-CE00-71D0-BB78A1F40FC1}"/>
              </a:ext>
            </a:extLst>
          </p:cNvPr>
          <p:cNvSpPr txBox="1"/>
          <p:nvPr/>
        </p:nvSpPr>
        <p:spPr>
          <a:xfrm>
            <a:off x="8952614" y="5765422"/>
            <a:ext cx="1158469" cy="369332"/>
          </a:xfrm>
          <a:prstGeom prst="rect">
            <a:avLst/>
          </a:prstGeom>
          <a:noFill/>
        </p:spPr>
        <p:txBody>
          <a:bodyPr wrap="square" rtlCol="0">
            <a:spAutoFi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K</a:t>
            </a:r>
            <a:r>
              <a:rPr lang="en-IT" dirty="0">
                <a:latin typeface="Apple Symbols" panose="02000000000000000000" pitchFamily="2" charset="-79"/>
                <a:ea typeface="Apple Symbols" panose="02000000000000000000" pitchFamily="2" charset="-79"/>
                <a:cs typeface="Apple Symbols" panose="02000000000000000000" pitchFamily="2" charset="-79"/>
              </a:rPr>
              <a:t>ernel = 45</a:t>
            </a:r>
          </a:p>
        </p:txBody>
      </p:sp>
      <p:sp>
        <p:nvSpPr>
          <p:cNvPr id="25" name="TextBox 24">
            <a:extLst>
              <a:ext uri="{FF2B5EF4-FFF2-40B4-BE49-F238E27FC236}">
                <a16:creationId xmlns:a16="http://schemas.microsoft.com/office/drawing/2014/main" id="{1EB9550F-F44C-4C34-4E4B-E4BE8FA24F6E}"/>
              </a:ext>
            </a:extLst>
          </p:cNvPr>
          <p:cNvSpPr txBox="1"/>
          <p:nvPr/>
        </p:nvSpPr>
        <p:spPr>
          <a:xfrm>
            <a:off x="10509393" y="5766368"/>
            <a:ext cx="1158469" cy="369332"/>
          </a:xfrm>
          <a:prstGeom prst="rect">
            <a:avLst/>
          </a:prstGeom>
          <a:noFill/>
        </p:spPr>
        <p:txBody>
          <a:bodyPr wrap="square" rtlCol="0">
            <a:spAutoFit/>
          </a:bodyPr>
          <a:lstStyle/>
          <a:p>
            <a:r>
              <a:rPr lang="en-GB" dirty="0">
                <a:latin typeface="Apple Symbols" panose="02000000000000000000" pitchFamily="2" charset="-79"/>
                <a:ea typeface="Apple Symbols" panose="02000000000000000000" pitchFamily="2" charset="-79"/>
                <a:cs typeface="Apple Symbols" panose="02000000000000000000" pitchFamily="2" charset="-79"/>
              </a:rPr>
              <a:t>K</a:t>
            </a:r>
            <a:r>
              <a:rPr lang="en-IT" dirty="0">
                <a:latin typeface="Apple Symbols" panose="02000000000000000000" pitchFamily="2" charset="-79"/>
                <a:ea typeface="Apple Symbols" panose="02000000000000000000" pitchFamily="2" charset="-79"/>
                <a:cs typeface="Apple Symbols" panose="02000000000000000000" pitchFamily="2" charset="-79"/>
              </a:rPr>
              <a:t>ernel = 65</a:t>
            </a:r>
          </a:p>
        </p:txBody>
      </p:sp>
    </p:spTree>
    <p:extLst>
      <p:ext uri="{BB962C8B-B14F-4D97-AF65-F5344CB8AC3E}">
        <p14:creationId xmlns:p14="http://schemas.microsoft.com/office/powerpoint/2010/main" val="282942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2" y="322766"/>
            <a:ext cx="10566129"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METHODOLOGY: R-CNN (meanshift+cnn)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1" y="1318446"/>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b="0" i="0" dirty="0">
                <a:solidFill>
                  <a:schemeClr val="tx1"/>
                </a:solidFill>
                <a:effectLst/>
                <a:latin typeface="proxima-nova"/>
              </a:rPr>
              <a:t>Put our trained model to work to perform object detection inference on new images.</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25128" y="209091"/>
            <a:ext cx="806400" cy="806400"/>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0" y="2096467"/>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sp>
        <p:nvSpPr>
          <p:cNvPr id="10" name="TextBox 9">
            <a:extLst>
              <a:ext uri="{FF2B5EF4-FFF2-40B4-BE49-F238E27FC236}">
                <a16:creationId xmlns:a16="http://schemas.microsoft.com/office/drawing/2014/main" id="{47929A51-B3FB-5459-E378-8EACE7FA4945}"/>
              </a:ext>
            </a:extLst>
          </p:cNvPr>
          <p:cNvSpPr txBox="1"/>
          <p:nvPr/>
        </p:nvSpPr>
        <p:spPr>
          <a:xfrm>
            <a:off x="-564908" y="3930537"/>
            <a:ext cx="2599686" cy="369332"/>
          </a:xfrm>
          <a:prstGeom prst="rect">
            <a:avLst/>
          </a:prstGeom>
          <a:noFill/>
        </p:spPr>
        <p:txBody>
          <a:bodyPr wrap="square" rtlCol="0">
            <a:spAutoFit/>
          </a:bodyPr>
          <a:lstStyle/>
          <a:p>
            <a:r>
              <a:rPr lang="en-GB" sz="1800" dirty="0">
                <a:latin typeface="NimbusRomNo9L"/>
              </a:rPr>
              <a:t> </a:t>
            </a:r>
          </a:p>
        </p:txBody>
      </p:sp>
      <p:graphicFrame>
        <p:nvGraphicFramePr>
          <p:cNvPr id="5" name="Diagram 4">
            <a:extLst>
              <a:ext uri="{FF2B5EF4-FFF2-40B4-BE49-F238E27FC236}">
                <a16:creationId xmlns:a16="http://schemas.microsoft.com/office/drawing/2014/main" id="{913812D8-D9C7-0770-0CC3-DDA653F945EE}"/>
              </a:ext>
            </a:extLst>
          </p:cNvPr>
          <p:cNvGraphicFramePr/>
          <p:nvPr>
            <p:extLst>
              <p:ext uri="{D42A27DB-BD31-4B8C-83A1-F6EECF244321}">
                <p14:modId xmlns:p14="http://schemas.microsoft.com/office/powerpoint/2010/main" val="2171554152"/>
              </p:ext>
            </p:extLst>
          </p:nvPr>
        </p:nvGraphicFramePr>
        <p:xfrm>
          <a:off x="4257028" y="2742799"/>
          <a:ext cx="7748215" cy="3651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 18">
            <a:extLst>
              <a:ext uri="{FF2B5EF4-FFF2-40B4-BE49-F238E27FC236}">
                <a16:creationId xmlns:a16="http://schemas.microsoft.com/office/drawing/2014/main" id="{17C89AB7-0CCF-D245-3A6F-6F564456887D}"/>
              </a:ext>
            </a:extLst>
          </p:cNvPr>
          <p:cNvGraphicFramePr/>
          <p:nvPr>
            <p:extLst>
              <p:ext uri="{D42A27DB-BD31-4B8C-83A1-F6EECF244321}">
                <p14:modId xmlns:p14="http://schemas.microsoft.com/office/powerpoint/2010/main" val="92223579"/>
              </p:ext>
            </p:extLst>
          </p:nvPr>
        </p:nvGraphicFramePr>
        <p:xfrm>
          <a:off x="-384699" y="3293833"/>
          <a:ext cx="4736790" cy="269924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072494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18260" y="143472"/>
            <a:ext cx="10057262" cy="1754326"/>
          </a:xfrm>
          <a:prstGeom prst="rect">
            <a:avLst/>
          </a:prstGeom>
          <a:noFill/>
        </p:spPr>
        <p:txBody>
          <a:bodyPr wrap="square" lIns="91440" tIns="45720" rIns="91440" bIns="45720" rtlCol="0" anchor="t">
            <a:spAutoFit/>
          </a:bodyPr>
          <a:lstStyle/>
          <a:p>
            <a:r>
              <a:rPr lang="en-IT" sz="5400" dirty="0">
                <a:latin typeface="Calibri"/>
                <a:ea typeface="Apple Symbols" panose="02000000000000000000" pitchFamily="2" charset="-79"/>
                <a:cs typeface="Apple Symbols"/>
              </a:rPr>
              <a:t>RESULTS</a:t>
            </a:r>
          </a:p>
          <a:p>
            <a:endParaRPr lang="en-IT" sz="54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 name="CasellaDiTesto 1">
            <a:extLst>
              <a:ext uri="{FF2B5EF4-FFF2-40B4-BE49-F238E27FC236}">
                <a16:creationId xmlns:a16="http://schemas.microsoft.com/office/drawing/2014/main" id="{78593D80-8BD7-1B41-32CD-213FC993B713}"/>
              </a:ext>
            </a:extLst>
          </p:cNvPr>
          <p:cNvSpPr txBox="1"/>
          <p:nvPr/>
        </p:nvSpPr>
        <p:spPr>
          <a:xfrm>
            <a:off x="142875" y="1383106"/>
            <a:ext cx="12049125" cy="400110"/>
          </a:xfrm>
          <a:prstGeom prst="rect">
            <a:avLst/>
          </a:prstGeom>
          <a:solidFill>
            <a:srgbClr val="001748"/>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effectLst/>
                <a:latin typeface="NimbusRomNo9L"/>
              </a:rPr>
              <a:t>Demo: Images from a batch of test dataset to show the hand detection</a:t>
            </a:r>
            <a:endParaRPr lang="en-GB" sz="2000" dirty="0">
              <a:solidFill>
                <a:schemeClr val="bg1"/>
              </a:solidFill>
            </a:endParaRPr>
          </a:p>
        </p:txBody>
      </p:sp>
      <p:pic>
        <p:nvPicPr>
          <p:cNvPr id="8" name="Picture 7" descr="Logo&#10;&#10;Description automatically generated">
            <a:extLst>
              <a:ext uri="{FF2B5EF4-FFF2-40B4-BE49-F238E27FC236}">
                <a16:creationId xmlns:a16="http://schemas.microsoft.com/office/drawing/2014/main" id="{C45B1E0C-3375-A106-D9F3-4D127D106D63}"/>
              </a:ext>
            </a:extLst>
          </p:cNvPr>
          <p:cNvPicPr>
            <a:picLocks noChangeAspect="1"/>
          </p:cNvPicPr>
          <p:nvPr/>
        </p:nvPicPr>
        <p:blipFill>
          <a:blip r:embed="rId2">
            <a:duotone>
              <a:schemeClr val="accent6">
                <a:shade val="45000"/>
                <a:satMod val="135000"/>
              </a:schemeClr>
              <a:prstClr val="white"/>
            </a:duotone>
          </a:blip>
          <a:stretch>
            <a:fillRect/>
          </a:stretch>
        </p:blipFill>
        <p:spPr>
          <a:xfrm>
            <a:off x="11125128" y="209091"/>
            <a:ext cx="806400" cy="806400"/>
          </a:xfrm>
          <a:prstGeom prst="rect">
            <a:avLst/>
          </a:prstGeom>
          <a:ln>
            <a:noFill/>
          </a:ln>
        </p:spPr>
      </p:pic>
      <p:pic>
        <p:nvPicPr>
          <p:cNvPr id="5" name="Picture 4" descr="A picture containing text, indoor, different, colorful&#10;&#10;Description automatically generated">
            <a:extLst>
              <a:ext uri="{FF2B5EF4-FFF2-40B4-BE49-F238E27FC236}">
                <a16:creationId xmlns:a16="http://schemas.microsoft.com/office/drawing/2014/main" id="{DE135686-D42A-1B95-74CC-B641C75F3A31}"/>
              </a:ext>
            </a:extLst>
          </p:cNvPr>
          <p:cNvPicPr>
            <a:picLocks noChangeAspect="1"/>
          </p:cNvPicPr>
          <p:nvPr/>
        </p:nvPicPr>
        <p:blipFill>
          <a:blip r:embed="rId3"/>
          <a:stretch>
            <a:fillRect/>
          </a:stretch>
        </p:blipFill>
        <p:spPr>
          <a:xfrm>
            <a:off x="1335596" y="2074127"/>
            <a:ext cx="4277314" cy="3853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text, different&#10;&#10;Description automatically generated">
            <a:extLst>
              <a:ext uri="{FF2B5EF4-FFF2-40B4-BE49-F238E27FC236}">
                <a16:creationId xmlns:a16="http://schemas.microsoft.com/office/drawing/2014/main" id="{FBA74E1D-75A8-D1BC-695A-07ED123CCF55}"/>
              </a:ext>
            </a:extLst>
          </p:cNvPr>
          <p:cNvPicPr>
            <a:picLocks noChangeAspect="1"/>
          </p:cNvPicPr>
          <p:nvPr/>
        </p:nvPicPr>
        <p:blipFill>
          <a:blip r:embed="rId4"/>
          <a:stretch>
            <a:fillRect/>
          </a:stretch>
        </p:blipFill>
        <p:spPr>
          <a:xfrm>
            <a:off x="7015082" y="2074127"/>
            <a:ext cx="4277314" cy="3958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BDE87C19-C0F0-7704-0577-780E3B515803}"/>
              </a:ext>
            </a:extLst>
          </p:cNvPr>
          <p:cNvSpPr txBox="1"/>
          <p:nvPr/>
        </p:nvSpPr>
        <p:spPr>
          <a:xfrm>
            <a:off x="1161022" y="5934670"/>
            <a:ext cx="4626462" cy="830997"/>
          </a:xfrm>
          <a:prstGeom prst="rect">
            <a:avLst/>
          </a:prstGeom>
          <a:noFill/>
        </p:spPr>
        <p:txBody>
          <a:bodyPr wrap="square" rtlCol="0">
            <a:spAutoFit/>
          </a:bodyPr>
          <a:lstStyle/>
          <a:p>
            <a:pPr algn="ctr"/>
            <a:endParaRPr lang="en-GB" sz="1200" dirty="0">
              <a:effectLst/>
              <a:latin typeface="NimbusRomNo9L"/>
            </a:endParaRPr>
          </a:p>
          <a:p>
            <a:pPr algn="ctr"/>
            <a:r>
              <a:rPr lang="en-GB" sz="1200" dirty="0">
                <a:effectLst/>
                <a:latin typeface="NimbusRomNo9L"/>
              </a:rPr>
              <a:t>Final result of R-CNN by mean shift segmentation for hand detection kernel size= 65 </a:t>
            </a:r>
            <a:endParaRPr lang="en-GB" sz="1200" dirty="0"/>
          </a:p>
          <a:p>
            <a:pPr algn="ctr"/>
            <a:endParaRPr lang="en-IT" sz="1200" dirty="0"/>
          </a:p>
        </p:txBody>
      </p:sp>
      <p:sp>
        <p:nvSpPr>
          <p:cNvPr id="10" name="TextBox 9">
            <a:extLst>
              <a:ext uri="{FF2B5EF4-FFF2-40B4-BE49-F238E27FC236}">
                <a16:creationId xmlns:a16="http://schemas.microsoft.com/office/drawing/2014/main" id="{CC8BF92B-78FD-7EA4-6F24-56EA93FE9866}"/>
              </a:ext>
            </a:extLst>
          </p:cNvPr>
          <p:cNvSpPr txBox="1"/>
          <p:nvPr/>
        </p:nvSpPr>
        <p:spPr>
          <a:xfrm>
            <a:off x="7125628" y="6032810"/>
            <a:ext cx="5066371" cy="830997"/>
          </a:xfrm>
          <a:prstGeom prst="rect">
            <a:avLst/>
          </a:prstGeom>
          <a:noFill/>
        </p:spPr>
        <p:txBody>
          <a:bodyPr wrap="square" rtlCol="0">
            <a:spAutoFit/>
          </a:bodyPr>
          <a:lstStyle/>
          <a:p>
            <a:pPr algn="ctr"/>
            <a:endParaRPr lang="en-GB" sz="1200" dirty="0">
              <a:effectLst/>
              <a:latin typeface="NimbusRomNo9L"/>
            </a:endParaRPr>
          </a:p>
          <a:p>
            <a:pPr algn="ctr"/>
            <a:r>
              <a:rPr lang="en-GB" sz="1200" dirty="0">
                <a:effectLst/>
                <a:latin typeface="NimbusRomNo9L"/>
              </a:rPr>
              <a:t>Final result of R-CNN by mean shift segmentation for hand detection </a:t>
            </a:r>
            <a:endParaRPr lang="en-GB" sz="1200" dirty="0"/>
          </a:p>
          <a:p>
            <a:pPr algn="ctr"/>
            <a:r>
              <a:rPr lang="en-GB" sz="1200" dirty="0">
                <a:effectLst/>
                <a:latin typeface="NimbusRomNo9L"/>
              </a:rPr>
              <a:t>kernel size= 5 </a:t>
            </a:r>
            <a:endParaRPr lang="en-GB" sz="1200" dirty="0"/>
          </a:p>
          <a:p>
            <a:pPr algn="ctr"/>
            <a:endParaRPr lang="en-IT" sz="1200" dirty="0"/>
          </a:p>
        </p:txBody>
      </p:sp>
      <p:pic>
        <p:nvPicPr>
          <p:cNvPr id="11" name="Graphic 10" descr="Badge Tick1 with solid fill">
            <a:extLst>
              <a:ext uri="{FF2B5EF4-FFF2-40B4-BE49-F238E27FC236}">
                <a16:creationId xmlns:a16="http://schemas.microsoft.com/office/drawing/2014/main" id="{3EBF5B79-49A9-C3E0-EECE-7BBB8C90C6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3592" y="6432368"/>
            <a:ext cx="351930" cy="351930"/>
          </a:xfrm>
          <a:prstGeom prst="rect">
            <a:avLst/>
          </a:prstGeom>
        </p:spPr>
      </p:pic>
      <p:pic>
        <p:nvPicPr>
          <p:cNvPr id="12" name="Graphic 11" descr="Badge Tick1 with solid fill">
            <a:extLst>
              <a:ext uri="{FF2B5EF4-FFF2-40B4-BE49-F238E27FC236}">
                <a16:creationId xmlns:a16="http://schemas.microsoft.com/office/drawing/2014/main" id="{DEEC8EBC-CDD4-337C-03F6-68956BE54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23592" y="6426382"/>
            <a:ext cx="351930" cy="351930"/>
          </a:xfrm>
          <a:prstGeom prst="rect">
            <a:avLst/>
          </a:prstGeom>
        </p:spPr>
      </p:pic>
    </p:spTree>
    <p:extLst>
      <p:ext uri="{BB962C8B-B14F-4D97-AF65-F5344CB8AC3E}">
        <p14:creationId xmlns:p14="http://schemas.microsoft.com/office/powerpoint/2010/main" val="3447524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91D"/>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597E3-A3D0-C905-BA1D-C4991B829775}"/>
              </a:ext>
            </a:extLst>
          </p:cNvPr>
          <p:cNvSpPr txBox="1">
            <a:spLocks/>
          </p:cNvSpPr>
          <p:nvPr/>
        </p:nvSpPr>
        <p:spPr>
          <a:xfrm>
            <a:off x="2993363" y="2822802"/>
            <a:ext cx="5919524" cy="1665310"/>
          </a:xfrm>
          <a:prstGeom prst="rect">
            <a:avLst/>
          </a:prstGeom>
          <a:effectLst>
            <a:outerShdw blurRad="50800" dist="38100" dir="2700000" algn="tl" rotWithShape="0">
              <a:prstClr val="black">
                <a:alpha val="40000"/>
              </a:prstClr>
            </a:outerShdw>
          </a:effectLst>
        </p:spPr>
        <p:txBody>
          <a:bodyP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gn="ctr"/>
            <a:r>
              <a:rPr lang="tr-TR"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THANK YOU </a:t>
            </a:r>
          </a:p>
          <a:p>
            <a:pPr algn="ctr"/>
            <a:r>
              <a:rPr lang="tr-TR"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QUESTIONS ARE WELCOME</a:t>
            </a:r>
            <a:endParaRPr lang="en-IT" sz="320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descr="Logo&#10;&#10;Description automatically generated">
            <a:extLst>
              <a:ext uri="{FF2B5EF4-FFF2-40B4-BE49-F238E27FC236}">
                <a16:creationId xmlns:a16="http://schemas.microsoft.com/office/drawing/2014/main" id="{9A67A8AB-903D-CF71-0E70-29BCE35BE8CB}"/>
              </a:ext>
            </a:extLst>
          </p:cNvPr>
          <p:cNvPicPr>
            <a:picLocks noChangeAspect="1"/>
          </p:cNvPicPr>
          <p:nvPr/>
        </p:nvPicPr>
        <p:blipFill>
          <a:blip r:embed="rId2">
            <a:duotone>
              <a:schemeClr val="accent6">
                <a:shade val="45000"/>
                <a:satMod val="135000"/>
              </a:schemeClr>
              <a:prstClr val="white"/>
            </a:duotone>
          </a:blip>
          <a:stretch>
            <a:fillRect/>
          </a:stretch>
        </p:blipFill>
        <p:spPr>
          <a:xfrm>
            <a:off x="10923980" y="263591"/>
            <a:ext cx="959011" cy="959011"/>
          </a:xfrm>
          <a:prstGeom prst="rect">
            <a:avLst/>
          </a:prstGeom>
          <a:ln>
            <a:noFill/>
          </a:ln>
        </p:spPr>
      </p:pic>
    </p:spTree>
    <p:extLst>
      <p:ext uri="{BB962C8B-B14F-4D97-AF65-F5344CB8AC3E}">
        <p14:creationId xmlns:p14="http://schemas.microsoft.com/office/powerpoint/2010/main" val="406188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9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1E85C7-97F8-A56B-E003-640A6852A433}"/>
              </a:ext>
            </a:extLst>
          </p:cNvPr>
          <p:cNvSpPr/>
          <p:nvPr/>
        </p:nvSpPr>
        <p:spPr>
          <a:xfrm>
            <a:off x="0" y="0"/>
            <a:ext cx="48434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8" name="Title 1">
            <a:extLst>
              <a:ext uri="{FF2B5EF4-FFF2-40B4-BE49-F238E27FC236}">
                <a16:creationId xmlns:a16="http://schemas.microsoft.com/office/drawing/2014/main" id="{B89597E3-A3D0-C905-BA1D-C4991B829775}"/>
              </a:ext>
            </a:extLst>
          </p:cNvPr>
          <p:cNvSpPr txBox="1">
            <a:spLocks/>
          </p:cNvSpPr>
          <p:nvPr/>
        </p:nvSpPr>
        <p:spPr>
          <a:xfrm>
            <a:off x="273134" y="2974665"/>
            <a:ext cx="3909112" cy="1383579"/>
          </a:xfrm>
          <a:prstGeom prst="rect">
            <a:avLst/>
          </a:prstGeom>
          <a:effectLst>
            <a:outerShdw blurRad="50800" dist="38100" dir="2700000" algn="tl" rotWithShape="0">
              <a:prstClr val="black">
                <a:alpha val="40000"/>
              </a:prstClr>
            </a:outerShdw>
          </a:effectLst>
        </p:spPr>
        <p:txBody>
          <a:bodyP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gn="ctr"/>
            <a:r>
              <a:rPr lang="tr-TR" sz="3200" dirty="0">
                <a:latin typeface="Apple Symbols" panose="02000000000000000000" pitchFamily="2" charset="-79"/>
                <a:ea typeface="Apple Symbols" panose="02000000000000000000" pitchFamily="2" charset="-79"/>
                <a:cs typeface="Apple Symbols" panose="02000000000000000000" pitchFamily="2" charset="-79"/>
              </a:rPr>
              <a:t>CONTENTS</a:t>
            </a:r>
            <a:endParaRPr lang="en-IT" sz="32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a:extLst>
              <a:ext uri="{FF2B5EF4-FFF2-40B4-BE49-F238E27FC236}">
                <a16:creationId xmlns:a16="http://schemas.microsoft.com/office/drawing/2014/main" id="{2C0A3008-8953-4093-5CB1-D74C68C8F92D}"/>
              </a:ext>
            </a:extLst>
          </p:cNvPr>
          <p:cNvSpPr txBox="1"/>
          <p:nvPr/>
        </p:nvSpPr>
        <p:spPr>
          <a:xfrm>
            <a:off x="5958693" y="998446"/>
            <a:ext cx="6297090" cy="4867358"/>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INTRODUCTION</a:t>
            </a:r>
            <a:endParaRPr lang="zh-CN" altLang="en-US" sz="3000" dirty="0">
              <a:solidFill>
                <a:schemeClr val="bg1"/>
              </a:solidFill>
              <a:latin typeface="Calibri"/>
              <a:cs typeface="Apple Symbols"/>
            </a:endParaRP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AIM OF THE PROJECT</a:t>
            </a:r>
          </a:p>
          <a:p>
            <a:pPr marL="457200" indent="-457200">
              <a:lnSpc>
                <a:spcPct val="150000"/>
              </a:lnSpc>
              <a:buFont typeface="Arial" panose="020B0604020202020204" pitchFamily="34" charset="0"/>
              <a:buChar char="•"/>
            </a:pPr>
            <a:r>
              <a:rPr lang="en-US" sz="3000" dirty="0">
                <a:solidFill>
                  <a:schemeClr val="bg1"/>
                </a:solidFill>
                <a:latin typeface="Calibri"/>
                <a:cs typeface="Apple Symbols"/>
              </a:rPr>
              <a:t>MATERIAL AND METHODS</a:t>
            </a:r>
            <a:endParaRPr lang="en-IT" sz="3000" dirty="0">
              <a:solidFill>
                <a:schemeClr val="bg1"/>
              </a:solidFill>
              <a:latin typeface="Calibri"/>
              <a:cs typeface="Apple Symbols"/>
            </a:endParaRP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DATASET</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METHODOLOGY</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RESULTS</a:t>
            </a:r>
          </a:p>
          <a:p>
            <a:pPr marL="457200" indent="-457200">
              <a:lnSpc>
                <a:spcPct val="150000"/>
              </a:lnSpc>
              <a:buFont typeface="Arial" panose="020B0604020202020204" pitchFamily="34" charset="0"/>
              <a:buChar char="•"/>
            </a:pPr>
            <a:r>
              <a:rPr lang="en-IT" sz="3000" dirty="0">
                <a:solidFill>
                  <a:schemeClr val="bg1"/>
                </a:solidFill>
                <a:latin typeface="Calibri"/>
                <a:cs typeface="Apple Symbols"/>
              </a:rPr>
              <a:t>CONCLUSION &amp; QUESTIONS</a:t>
            </a:r>
            <a:endParaRPr lang="en-IT" dirty="0">
              <a:solidFill>
                <a:schemeClr val="bg1"/>
              </a:solidFill>
            </a:endParaRPr>
          </a:p>
        </p:txBody>
      </p:sp>
      <p:pic>
        <p:nvPicPr>
          <p:cNvPr id="13" name="Picture 12" descr="Logo&#10;&#10;Description automatically generated">
            <a:extLst>
              <a:ext uri="{FF2B5EF4-FFF2-40B4-BE49-F238E27FC236}">
                <a16:creationId xmlns:a16="http://schemas.microsoft.com/office/drawing/2014/main" id="{A30F576F-D650-8958-D4D2-357A9F461E8F}"/>
              </a:ext>
            </a:extLst>
          </p:cNvPr>
          <p:cNvPicPr>
            <a:picLocks noChangeAspect="1"/>
          </p:cNvPicPr>
          <p:nvPr/>
        </p:nvPicPr>
        <p:blipFill>
          <a:blip r:embed="rId2">
            <a:duotone>
              <a:schemeClr val="accent6">
                <a:shade val="45000"/>
                <a:satMod val="135000"/>
              </a:schemeClr>
              <a:prstClr val="white"/>
            </a:duotone>
          </a:blip>
          <a:stretch>
            <a:fillRect/>
          </a:stretch>
        </p:blipFill>
        <p:spPr>
          <a:xfrm>
            <a:off x="10923980" y="263591"/>
            <a:ext cx="959011" cy="959011"/>
          </a:xfrm>
          <a:prstGeom prst="rect">
            <a:avLst/>
          </a:prstGeom>
          <a:ln>
            <a:noFill/>
          </a:ln>
        </p:spPr>
      </p:pic>
      <p:pic>
        <p:nvPicPr>
          <p:cNvPr id="4" name="Picture 3">
            <a:extLst>
              <a:ext uri="{FF2B5EF4-FFF2-40B4-BE49-F238E27FC236}">
                <a16:creationId xmlns:a16="http://schemas.microsoft.com/office/drawing/2014/main" id="{8315B0D8-C7FB-7B96-8503-A318A1320102}"/>
              </a:ext>
            </a:extLst>
          </p:cNvPr>
          <p:cNvPicPr>
            <a:picLocks noChangeAspect="1"/>
          </p:cNvPicPr>
          <p:nvPr/>
        </p:nvPicPr>
        <p:blipFill>
          <a:blip r:embed="rId3"/>
          <a:stretch>
            <a:fillRect/>
          </a:stretch>
        </p:blipFill>
        <p:spPr>
          <a:xfrm>
            <a:off x="642048" y="1961861"/>
            <a:ext cx="1106449" cy="1106449"/>
          </a:xfrm>
          <a:prstGeom prst="rect">
            <a:avLst/>
          </a:prstGeom>
        </p:spPr>
      </p:pic>
    </p:spTree>
    <p:extLst>
      <p:ext uri="{BB962C8B-B14F-4D97-AF65-F5344CB8AC3E}">
        <p14:creationId xmlns:p14="http://schemas.microsoft.com/office/powerpoint/2010/main" val="4254595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28613" y="322766"/>
            <a:ext cx="5557837" cy="923330"/>
          </a:xfrm>
          <a:prstGeom prst="rect">
            <a:avLst/>
          </a:prstGeom>
          <a:noFill/>
        </p:spPr>
        <p:txBody>
          <a:bodyPr wrap="square" rtlCol="0">
            <a:spAutoFit/>
          </a:bodyPr>
          <a:lstStyle/>
          <a:p>
            <a:r>
              <a:rPr lang="en-IT" sz="5400" dirty="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INTRODUCTION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38987" y="164658"/>
            <a:ext cx="824400" cy="824400"/>
          </a:xfrm>
          <a:prstGeom prst="rect">
            <a:avLst/>
          </a:prstGeom>
          <a:ln>
            <a:noFill/>
          </a:ln>
        </p:spPr>
      </p:pic>
      <p:sp>
        <p:nvSpPr>
          <p:cNvPr id="12" name="Rectangle 11">
            <a:extLst>
              <a:ext uri="{FF2B5EF4-FFF2-40B4-BE49-F238E27FC236}">
                <a16:creationId xmlns:a16="http://schemas.microsoft.com/office/drawing/2014/main" id="{16BEEFEB-2860-7E27-DCCD-7A21CA6E5759}"/>
              </a:ext>
            </a:extLst>
          </p:cNvPr>
          <p:cNvSpPr/>
          <p:nvPr/>
        </p:nvSpPr>
        <p:spPr>
          <a:xfrm>
            <a:off x="1571459" y="1597029"/>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D2C9B86F-91C2-05CB-AC08-C4F291C2902A}"/>
              </a:ext>
            </a:extLst>
          </p:cNvPr>
          <p:cNvSpPr/>
          <p:nvPr/>
        </p:nvSpPr>
        <p:spPr>
          <a:xfrm>
            <a:off x="3004975" y="1597029"/>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Object detection is an important task in computer vision and has a wide range of applications.</a:t>
            </a:r>
            <a:r>
              <a:rPr lang="en-GB" b="0" i="0" dirty="0">
                <a:solidFill>
                  <a:srgbClr val="D1D5DB"/>
                </a:solidFill>
                <a:effectLst/>
                <a:latin typeface="Apple Symbols" panose="02000000000000000000" pitchFamily="2" charset="-79"/>
                <a:ea typeface="Apple Symbols" panose="02000000000000000000" pitchFamily="2" charset="-79"/>
                <a:cs typeface="Apple Symbols" panose="02000000000000000000" pitchFamily="2" charset="-79"/>
              </a:rPr>
              <a:t> </a:t>
            </a:r>
            <a:r>
              <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H</a:t>
            </a:r>
            <a:r>
              <a:rPr lang="en-GB"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and detection is an important technology with many practical applications in various industries, including gaming, healthcare, education, entertainment</a:t>
            </a:r>
            <a:endParaRPr lang="en-GB"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6" name="Rectangle 15">
            <a:extLst>
              <a:ext uri="{FF2B5EF4-FFF2-40B4-BE49-F238E27FC236}">
                <a16:creationId xmlns:a16="http://schemas.microsoft.com/office/drawing/2014/main" id="{1630301E-8E5B-834D-F0A1-12C1391838A8}"/>
              </a:ext>
            </a:extLst>
          </p:cNvPr>
          <p:cNvSpPr/>
          <p:nvPr/>
        </p:nvSpPr>
        <p:spPr>
          <a:xfrm>
            <a:off x="1571459" y="4591977"/>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E2F3B1D8-4B46-8205-18B0-92CA87C78EEF}"/>
              </a:ext>
            </a:extLst>
          </p:cNvPr>
          <p:cNvSpPr/>
          <p:nvPr/>
        </p:nvSpPr>
        <p:spPr>
          <a:xfrm>
            <a:off x="3004975" y="4591977"/>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2000" dirty="0">
                <a:effectLst/>
                <a:latin typeface="Apple Symbols" panose="02000000000000000000" pitchFamily="2" charset="-79"/>
                <a:ea typeface="Apple Symbols" panose="02000000000000000000" pitchFamily="2" charset="-79"/>
                <a:cs typeface="Apple Symbols" panose="02000000000000000000" pitchFamily="2" charset="-79"/>
              </a:rPr>
              <a:t>The pre-processing step involves applying bilateral Filter and erosion on the images to reduce noise. In addition, Mean Shift Segmentation is applied to segment the objects in the image. </a:t>
            </a:r>
            <a:endParaRPr lang="en-GB" sz="2000" dirty="0">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19" name="Graphic 18" descr="Programmer female with solid fill">
            <a:extLst>
              <a:ext uri="{FF2B5EF4-FFF2-40B4-BE49-F238E27FC236}">
                <a16:creationId xmlns:a16="http://schemas.microsoft.com/office/drawing/2014/main" id="{A9C854C5-E6D5-CAD9-626E-2DA69A028D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9584" y="4783358"/>
            <a:ext cx="914400" cy="914400"/>
          </a:xfrm>
          <a:prstGeom prst="rect">
            <a:avLst/>
          </a:prstGeom>
          <a:effectLst/>
        </p:spPr>
      </p:pic>
      <p:sp>
        <p:nvSpPr>
          <p:cNvPr id="20" name="Rectangle 19">
            <a:extLst>
              <a:ext uri="{FF2B5EF4-FFF2-40B4-BE49-F238E27FC236}">
                <a16:creationId xmlns:a16="http://schemas.microsoft.com/office/drawing/2014/main" id="{6B043EF3-0C59-D080-02E2-8F148F5F25F8}"/>
              </a:ext>
            </a:extLst>
          </p:cNvPr>
          <p:cNvSpPr/>
          <p:nvPr/>
        </p:nvSpPr>
        <p:spPr>
          <a:xfrm>
            <a:off x="1571459" y="3094503"/>
            <a:ext cx="1362075" cy="1473518"/>
          </a:xfrm>
          <a:prstGeom prst="rect">
            <a:avLst/>
          </a:prstGeom>
          <a:solidFill>
            <a:srgbClr val="00143E"/>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1" name="Rectangle 20">
            <a:extLst>
              <a:ext uri="{FF2B5EF4-FFF2-40B4-BE49-F238E27FC236}">
                <a16:creationId xmlns:a16="http://schemas.microsoft.com/office/drawing/2014/main" id="{ED6864C2-A5DA-B1C6-DF0B-FF111540D4D9}"/>
              </a:ext>
            </a:extLst>
          </p:cNvPr>
          <p:cNvSpPr/>
          <p:nvPr/>
        </p:nvSpPr>
        <p:spPr>
          <a:xfrm>
            <a:off x="3004975" y="3094503"/>
            <a:ext cx="7894401" cy="1473518"/>
          </a:xfrm>
          <a:prstGeom prst="rect">
            <a:avLst/>
          </a:prstGeom>
          <a:solidFill>
            <a:srgbClr val="00143E">
              <a:alpha val="62109"/>
            </a:srgb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GB" sz="2000" dirty="0">
                <a:effectLst/>
                <a:latin typeface="Apple Symbols" panose="02000000000000000000" pitchFamily="2" charset="-79"/>
                <a:ea typeface="Apple Symbols" panose="02000000000000000000" pitchFamily="2" charset="-79"/>
                <a:cs typeface="Apple Symbols" panose="02000000000000000000" pitchFamily="2" charset="-79"/>
              </a:rPr>
              <a:t>In this work, we propose a combined approach for hand detection and segmentation using Region-based Convolutional Neural Networks (RCNN) and Mean Shift Segmentation. </a:t>
            </a:r>
            <a:endParaRPr lang="en-GB" sz="2000" dirty="0">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Graphic 1" descr="Brain in head with solid fill">
            <a:extLst>
              <a:ext uri="{FF2B5EF4-FFF2-40B4-BE49-F238E27FC236}">
                <a16:creationId xmlns:a16="http://schemas.microsoft.com/office/drawing/2014/main" id="{E610A3A2-79C6-1C32-A7BC-4D6A57626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9584" y="1876588"/>
            <a:ext cx="914400" cy="914400"/>
          </a:xfrm>
          <a:prstGeom prst="rect">
            <a:avLst/>
          </a:prstGeom>
        </p:spPr>
      </p:pic>
      <p:pic>
        <p:nvPicPr>
          <p:cNvPr id="11" name="Picture 10">
            <a:extLst>
              <a:ext uri="{FF2B5EF4-FFF2-40B4-BE49-F238E27FC236}">
                <a16:creationId xmlns:a16="http://schemas.microsoft.com/office/drawing/2014/main" id="{F383DA3C-A969-221C-DBA8-8344DB695056}"/>
              </a:ext>
            </a:extLst>
          </p:cNvPr>
          <p:cNvPicPr>
            <a:picLocks noChangeAspect="1"/>
          </p:cNvPicPr>
          <p:nvPr/>
        </p:nvPicPr>
        <p:blipFill>
          <a:blip r:embed="rId7"/>
          <a:stretch>
            <a:fillRect/>
          </a:stretch>
        </p:blipFill>
        <p:spPr>
          <a:xfrm>
            <a:off x="1928744" y="3429000"/>
            <a:ext cx="795240" cy="795240"/>
          </a:xfrm>
          <a:prstGeom prst="rect">
            <a:avLst/>
          </a:prstGeom>
        </p:spPr>
      </p:pic>
    </p:spTree>
    <p:extLst>
      <p:ext uri="{BB962C8B-B14F-4D97-AF65-F5344CB8AC3E}">
        <p14:creationId xmlns:p14="http://schemas.microsoft.com/office/powerpoint/2010/main" val="41384014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442344" y="265900"/>
            <a:ext cx="7548135" cy="923330"/>
          </a:xfrm>
          <a:prstGeom prst="rect">
            <a:avLst/>
          </a:prstGeom>
          <a:noFill/>
        </p:spPr>
        <p:txBody>
          <a:bodyPr wrap="square" rtlCol="0">
            <a:spAutoFit/>
          </a:bodyPr>
          <a:lstStyle/>
          <a:p>
            <a:r>
              <a:rPr lang="en-IT" sz="54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AIM OF THE PROJECT</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077105" y="306683"/>
            <a:ext cx="841763" cy="841763"/>
          </a:xfrm>
          <a:prstGeom prst="rect">
            <a:avLst/>
          </a:prstGeom>
          <a:ln>
            <a:noFill/>
          </a:ln>
        </p:spPr>
      </p:pic>
      <p:sp>
        <p:nvSpPr>
          <p:cNvPr id="2" name="Oval 1">
            <a:extLst>
              <a:ext uri="{FF2B5EF4-FFF2-40B4-BE49-F238E27FC236}">
                <a16:creationId xmlns:a16="http://schemas.microsoft.com/office/drawing/2014/main" id="{425A97DC-5A8A-DAC9-8CCF-02EF534A855F}"/>
              </a:ext>
            </a:extLst>
          </p:cNvPr>
          <p:cNvSpPr/>
          <p:nvPr/>
        </p:nvSpPr>
        <p:spPr>
          <a:xfrm>
            <a:off x="492152" y="2772027"/>
            <a:ext cx="2500131" cy="2442258"/>
          </a:xfrm>
          <a:prstGeom prst="ellipse">
            <a:avLst/>
          </a:prstGeom>
          <a:solidFill>
            <a:srgbClr val="001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Oval 11">
            <a:extLst>
              <a:ext uri="{FF2B5EF4-FFF2-40B4-BE49-F238E27FC236}">
                <a16:creationId xmlns:a16="http://schemas.microsoft.com/office/drawing/2014/main" id="{8AA5247F-4134-94BD-1EAD-A8A77615A2D5}"/>
              </a:ext>
            </a:extLst>
          </p:cNvPr>
          <p:cNvSpPr/>
          <p:nvPr/>
        </p:nvSpPr>
        <p:spPr>
          <a:xfrm>
            <a:off x="657919" y="2940030"/>
            <a:ext cx="2168595" cy="2106251"/>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6" name="Oval 15">
            <a:extLst>
              <a:ext uri="{FF2B5EF4-FFF2-40B4-BE49-F238E27FC236}">
                <a16:creationId xmlns:a16="http://schemas.microsoft.com/office/drawing/2014/main" id="{57BDFE7D-8EC5-7B2F-4677-DD865810F804}"/>
              </a:ext>
            </a:extLst>
          </p:cNvPr>
          <p:cNvSpPr/>
          <p:nvPr/>
        </p:nvSpPr>
        <p:spPr>
          <a:xfrm>
            <a:off x="752854" y="3050383"/>
            <a:ext cx="1968592" cy="1875099"/>
          </a:xfrm>
          <a:prstGeom prst="ellipse">
            <a:avLst/>
          </a:prstGeom>
          <a:solidFill>
            <a:srgbClr val="00143E"/>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7" name="Oval 16">
            <a:extLst>
              <a:ext uri="{FF2B5EF4-FFF2-40B4-BE49-F238E27FC236}">
                <a16:creationId xmlns:a16="http://schemas.microsoft.com/office/drawing/2014/main" id="{0E1518F9-4894-0DA8-B915-A97439810DDC}"/>
              </a:ext>
            </a:extLst>
          </p:cNvPr>
          <p:cNvSpPr/>
          <p:nvPr/>
        </p:nvSpPr>
        <p:spPr>
          <a:xfrm>
            <a:off x="926922" y="3224006"/>
            <a:ext cx="1620455" cy="1551006"/>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8" name="Oval 17">
            <a:extLst>
              <a:ext uri="{FF2B5EF4-FFF2-40B4-BE49-F238E27FC236}">
                <a16:creationId xmlns:a16="http://schemas.microsoft.com/office/drawing/2014/main" id="{12CAE7C9-9693-2EE6-64D8-842B78274B4C}"/>
              </a:ext>
            </a:extLst>
          </p:cNvPr>
          <p:cNvSpPr/>
          <p:nvPr/>
        </p:nvSpPr>
        <p:spPr>
          <a:xfrm>
            <a:off x="1072793" y="3357593"/>
            <a:ext cx="1328711" cy="1260677"/>
          </a:xfrm>
          <a:prstGeom prst="ellipse">
            <a:avLst/>
          </a:prstGeom>
          <a:solidFill>
            <a:srgbClr val="00143E"/>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19" name="Oval 18">
            <a:extLst>
              <a:ext uri="{FF2B5EF4-FFF2-40B4-BE49-F238E27FC236}">
                <a16:creationId xmlns:a16="http://schemas.microsoft.com/office/drawing/2014/main" id="{F06ADB2C-0C88-1B19-FD5D-E6D8377C7B47}"/>
              </a:ext>
            </a:extLst>
          </p:cNvPr>
          <p:cNvSpPr/>
          <p:nvPr/>
        </p:nvSpPr>
        <p:spPr>
          <a:xfrm>
            <a:off x="1381334" y="3666735"/>
            <a:ext cx="711627" cy="656862"/>
          </a:xfrm>
          <a:prstGeom prst="ellipse">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21" name="Oval 20">
            <a:extLst>
              <a:ext uri="{FF2B5EF4-FFF2-40B4-BE49-F238E27FC236}">
                <a16:creationId xmlns:a16="http://schemas.microsoft.com/office/drawing/2014/main" id="{AABBABAC-6537-D320-DBF0-4A98B9BC3EB2}"/>
              </a:ext>
            </a:extLst>
          </p:cNvPr>
          <p:cNvSpPr/>
          <p:nvPr/>
        </p:nvSpPr>
        <p:spPr>
          <a:xfrm>
            <a:off x="3864750" y="192974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2" name="Oval 21">
            <a:extLst>
              <a:ext uri="{FF2B5EF4-FFF2-40B4-BE49-F238E27FC236}">
                <a16:creationId xmlns:a16="http://schemas.microsoft.com/office/drawing/2014/main" id="{2B521E20-3A02-0F93-9F07-6868A8939D00}"/>
              </a:ext>
            </a:extLst>
          </p:cNvPr>
          <p:cNvSpPr/>
          <p:nvPr/>
        </p:nvSpPr>
        <p:spPr>
          <a:xfrm>
            <a:off x="3864750" y="341272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3" name="Oval 22">
            <a:extLst>
              <a:ext uri="{FF2B5EF4-FFF2-40B4-BE49-F238E27FC236}">
                <a16:creationId xmlns:a16="http://schemas.microsoft.com/office/drawing/2014/main" id="{CE8FF9F8-FF61-C6F3-4AA7-1D3DBB642915}"/>
              </a:ext>
            </a:extLst>
          </p:cNvPr>
          <p:cNvSpPr/>
          <p:nvPr/>
        </p:nvSpPr>
        <p:spPr>
          <a:xfrm>
            <a:off x="3864750" y="4895705"/>
            <a:ext cx="1076446" cy="1094092"/>
          </a:xfrm>
          <a:prstGeom prst="ellipse">
            <a:avLst/>
          </a:prstGeom>
          <a:ln>
            <a:solidFill>
              <a:schemeClr val="tx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cxnSp>
        <p:nvCxnSpPr>
          <p:cNvPr id="30" name="Straight Connector 29">
            <a:extLst>
              <a:ext uri="{FF2B5EF4-FFF2-40B4-BE49-F238E27FC236}">
                <a16:creationId xmlns:a16="http://schemas.microsoft.com/office/drawing/2014/main" id="{E2EE92FF-4948-D77F-68E4-9183BDB94A6F}"/>
              </a:ext>
            </a:extLst>
          </p:cNvPr>
          <p:cNvCxnSpPr>
            <a:cxnSpLocks/>
            <a:stCxn id="19" idx="0"/>
          </p:cNvCxnSpPr>
          <p:nvPr/>
        </p:nvCxnSpPr>
        <p:spPr>
          <a:xfrm flipV="1">
            <a:off x="1737148" y="2474720"/>
            <a:ext cx="1488081" cy="1192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7F156-76D2-5A13-DE2A-6BB0340B85C3}"/>
              </a:ext>
            </a:extLst>
          </p:cNvPr>
          <p:cNvCxnSpPr>
            <a:stCxn id="19" idx="4"/>
          </p:cNvCxnSpPr>
          <p:nvPr/>
        </p:nvCxnSpPr>
        <p:spPr>
          <a:xfrm>
            <a:off x="1737148" y="4323597"/>
            <a:ext cx="1391875" cy="1117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DC9127-D23A-B3FE-5811-C7D583D37E11}"/>
              </a:ext>
            </a:extLst>
          </p:cNvPr>
          <p:cNvCxnSpPr>
            <a:cxnSpLocks/>
            <a:endCxn id="21" idx="2"/>
          </p:cNvCxnSpPr>
          <p:nvPr/>
        </p:nvCxnSpPr>
        <p:spPr>
          <a:xfrm>
            <a:off x="3225229" y="2476791"/>
            <a:ext cx="6395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722DAF-424E-F215-2ECF-69800597E048}"/>
              </a:ext>
            </a:extLst>
          </p:cNvPr>
          <p:cNvCxnSpPr>
            <a:cxnSpLocks/>
            <a:endCxn id="23" idx="2"/>
          </p:cNvCxnSpPr>
          <p:nvPr/>
        </p:nvCxnSpPr>
        <p:spPr>
          <a:xfrm>
            <a:off x="3129023" y="5440680"/>
            <a:ext cx="735727" cy="2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7BE431-617A-00DD-447E-5C96D1C9A7CC}"/>
              </a:ext>
            </a:extLst>
          </p:cNvPr>
          <p:cNvCxnSpPr>
            <a:stCxn id="19" idx="6"/>
            <a:endCxn id="22" idx="2"/>
          </p:cNvCxnSpPr>
          <p:nvPr/>
        </p:nvCxnSpPr>
        <p:spPr>
          <a:xfrm flipV="1">
            <a:off x="2092961" y="3959771"/>
            <a:ext cx="1771789" cy="3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Head with gears with solid fill">
            <a:extLst>
              <a:ext uri="{FF2B5EF4-FFF2-40B4-BE49-F238E27FC236}">
                <a16:creationId xmlns:a16="http://schemas.microsoft.com/office/drawing/2014/main" id="{7BC746B5-F8FE-B383-6031-8B4DC13E2F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9029" y="2147746"/>
            <a:ext cx="639521" cy="639521"/>
          </a:xfrm>
          <a:prstGeom prst="rect">
            <a:avLst/>
          </a:prstGeom>
        </p:spPr>
      </p:pic>
      <p:pic>
        <p:nvPicPr>
          <p:cNvPr id="51" name="Graphic 50" descr="Statistics with solid fill">
            <a:extLst>
              <a:ext uri="{FF2B5EF4-FFF2-40B4-BE49-F238E27FC236}">
                <a16:creationId xmlns:a16="http://schemas.microsoft.com/office/drawing/2014/main" id="{73B79C22-9AC3-7114-48EA-28A0875E69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569" y="5249733"/>
            <a:ext cx="476313" cy="476313"/>
          </a:xfrm>
          <a:prstGeom prst="rect">
            <a:avLst/>
          </a:prstGeom>
        </p:spPr>
      </p:pic>
      <p:sp>
        <p:nvSpPr>
          <p:cNvPr id="52" name="TextBox 51">
            <a:extLst>
              <a:ext uri="{FF2B5EF4-FFF2-40B4-BE49-F238E27FC236}">
                <a16:creationId xmlns:a16="http://schemas.microsoft.com/office/drawing/2014/main" id="{B0249190-C755-5F6E-4D19-7C23D706A74A}"/>
              </a:ext>
            </a:extLst>
          </p:cNvPr>
          <p:cNvSpPr txBox="1"/>
          <p:nvPr/>
        </p:nvSpPr>
        <p:spPr>
          <a:xfrm>
            <a:off x="5300086" y="1836738"/>
            <a:ext cx="5616352" cy="2031325"/>
          </a:xfrm>
          <a:prstGeom prst="rect">
            <a:avLst/>
          </a:prstGeom>
          <a:noFill/>
        </p:spPr>
        <p:txBody>
          <a:bodyPr wrap="square" rtlCol="0">
            <a:spAutoFit/>
          </a:bodyPr>
          <a:lstStyle/>
          <a:p>
            <a:r>
              <a:rPr lang="en-GB" sz="1800" b="0" dirty="0">
                <a:effectLst/>
                <a:latin typeface="NimbusRomNo9L"/>
              </a:rPr>
              <a:t>Proposed Method :</a:t>
            </a:r>
          </a:p>
          <a:p>
            <a:r>
              <a:rPr lang="en-GB" sz="1800" dirty="0">
                <a:effectLst/>
                <a:latin typeface="NimbusRomNo9L"/>
              </a:rPr>
              <a:t> The proposed methods structure is to use the Ego-Hands dataset to train a Region-based Convolutional Neural Net- work (R-CNN) for hand detection </a:t>
            </a:r>
            <a:endParaRPr lang="en-GB" dirty="0"/>
          </a:p>
          <a:p>
            <a:endParaRPr lang="en-GB" dirty="0"/>
          </a:p>
          <a:p>
            <a:endParaRPr lang="en-GB" dirty="0"/>
          </a:p>
          <a:p>
            <a:endParaRPr lang="en-IT" b="1"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3" name="Rectangle 52">
            <a:extLst>
              <a:ext uri="{FF2B5EF4-FFF2-40B4-BE49-F238E27FC236}">
                <a16:creationId xmlns:a16="http://schemas.microsoft.com/office/drawing/2014/main" id="{8374204F-8F21-24BF-42F9-E6095555E0C1}"/>
              </a:ext>
            </a:extLst>
          </p:cNvPr>
          <p:cNvSpPr/>
          <p:nvPr/>
        </p:nvSpPr>
        <p:spPr>
          <a:xfrm>
            <a:off x="5320407" y="3408086"/>
            <a:ext cx="5552500" cy="1200329"/>
          </a:xfrm>
          <a:prstGeom prst="rect">
            <a:avLst/>
          </a:prstGeom>
        </p:spPr>
        <p:txBody>
          <a:bodyPr wrap="square" lIns="91440" tIns="45720" rIns="91440" bIns="45720" anchor="t">
            <a:spAutoFit/>
          </a:bodyPr>
          <a:lstStyle/>
          <a:p>
            <a:pPr algn="just"/>
            <a:r>
              <a:rPr lang="en-GB" dirty="0">
                <a:solidFill>
                  <a:srgbClr val="051E50"/>
                </a:solidFill>
                <a:latin typeface="proxima-nova"/>
              </a:rPr>
              <a:t>R-CNN:</a:t>
            </a:r>
            <a:endParaRPr lang="en-GB" b="0" i="0" dirty="0">
              <a:solidFill>
                <a:srgbClr val="051E50"/>
              </a:solidFill>
              <a:effectLst/>
              <a:latin typeface="proxima-nova"/>
            </a:endParaRPr>
          </a:p>
          <a:p>
            <a:pPr algn="just"/>
            <a:r>
              <a:rPr lang="en-GB" b="0" i="0" dirty="0">
                <a:solidFill>
                  <a:srgbClr val="051E50"/>
                </a:solidFill>
                <a:effectLst/>
                <a:latin typeface="proxima-nova"/>
              </a:rPr>
              <a:t>Combine fine-tune a classification CNN with Selective Search, we’ll be able to build our R-CNN object detector.</a:t>
            </a:r>
            <a:endParaRPr lang="en-GB" dirty="0"/>
          </a:p>
          <a:p>
            <a:pPr algn="just"/>
            <a:endParaRPr lang="en-IT" b="1"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4" name="Rectangle 53">
            <a:extLst>
              <a:ext uri="{FF2B5EF4-FFF2-40B4-BE49-F238E27FC236}">
                <a16:creationId xmlns:a16="http://schemas.microsoft.com/office/drawing/2014/main" id="{6D8EFEE6-E4E9-F86C-C7E8-2C3E98D63E67}"/>
              </a:ext>
            </a:extLst>
          </p:cNvPr>
          <p:cNvSpPr/>
          <p:nvPr/>
        </p:nvSpPr>
        <p:spPr>
          <a:xfrm>
            <a:off x="5324265" y="4979015"/>
            <a:ext cx="5257859" cy="2308324"/>
          </a:xfrm>
          <a:prstGeom prst="rect">
            <a:avLst/>
          </a:prstGeom>
        </p:spPr>
        <p:txBody>
          <a:bodyPr wrap="square">
            <a:spAutoFit/>
          </a:bodyPr>
          <a:lstStyle/>
          <a:p>
            <a:pPr algn="just"/>
            <a:r>
              <a:rPr lang="en-IT" b="1" dirty="0">
                <a:latin typeface="Apple Symbols" panose="02000000000000000000" pitchFamily="2" charset="-79"/>
                <a:ea typeface="Apple Symbols" panose="02000000000000000000" pitchFamily="2" charset="-79"/>
                <a:cs typeface="Apple Symbols" panose="02000000000000000000" pitchFamily="2" charset="-79"/>
              </a:rPr>
              <a:t>Evaluate:</a:t>
            </a:r>
          </a:p>
          <a:p>
            <a:pPr algn="just"/>
            <a:r>
              <a:rPr lang="en-GB" sz="1800" dirty="0">
                <a:effectLst/>
                <a:latin typeface="NimbusRomNo9L"/>
              </a:rPr>
              <a:t>Training and Validation accuracy of R-CNN for </a:t>
            </a:r>
            <a:r>
              <a:rPr lang="en-GB" dirty="0">
                <a:latin typeface="NimbusRomNo9L"/>
              </a:rPr>
              <a:t>classification (Hand, Non-hand)</a:t>
            </a:r>
            <a:r>
              <a:rPr lang="en-GB" sz="1800" dirty="0">
                <a:effectLst/>
                <a:latin typeface="NimbusRomNo9L"/>
              </a:rPr>
              <a:t>, showing the outputs of different filters </a:t>
            </a:r>
            <a:endParaRPr lang="en-GB" dirty="0"/>
          </a:p>
          <a:p>
            <a:pPr algn="just"/>
            <a:endParaRPr lang="en-GB" dirty="0"/>
          </a:p>
          <a:p>
            <a:pPr algn="just"/>
            <a:r>
              <a:rPr lang="en-GB" sz="1800" dirty="0">
                <a:effectLst/>
                <a:latin typeface="NimbusRomNo9L"/>
              </a:rPr>
              <a:t> </a:t>
            </a:r>
            <a:endParaRPr lang="en-GB" dirty="0"/>
          </a:p>
          <a:p>
            <a:pPr algn="just"/>
            <a:endParaRPr lang="en-IT" b="1" dirty="0">
              <a:latin typeface="Apple Symbols" panose="02000000000000000000" pitchFamily="2" charset="-79"/>
              <a:ea typeface="Apple Symbols" panose="02000000000000000000" pitchFamily="2" charset="-79"/>
              <a:cs typeface="Apple Symbols" panose="02000000000000000000" pitchFamily="2" charset="-79"/>
            </a:endParaRPr>
          </a:p>
          <a:p>
            <a:pPr algn="just"/>
            <a:r>
              <a:rPr lang="en-IT" dirty="0">
                <a:latin typeface="Apple Symbols" panose="02000000000000000000" pitchFamily="2" charset="-79"/>
                <a:ea typeface="Apple Symbols" panose="02000000000000000000" pitchFamily="2" charset="-79"/>
                <a:cs typeface="Apple Symbols" panose="02000000000000000000" pitchFamily="2" charset="-79"/>
              </a:rPr>
              <a:t> </a:t>
            </a:r>
          </a:p>
        </p:txBody>
      </p:sp>
      <p:pic>
        <p:nvPicPr>
          <p:cNvPr id="6" name="Picture 5">
            <a:extLst>
              <a:ext uri="{FF2B5EF4-FFF2-40B4-BE49-F238E27FC236}">
                <a16:creationId xmlns:a16="http://schemas.microsoft.com/office/drawing/2014/main" id="{8F2EF8A9-8B64-E1D2-ECA4-D78F42193B71}"/>
              </a:ext>
            </a:extLst>
          </p:cNvPr>
          <p:cNvPicPr>
            <a:picLocks noChangeAspect="1"/>
          </p:cNvPicPr>
          <p:nvPr/>
        </p:nvPicPr>
        <p:blipFill>
          <a:blip r:embed="rId7"/>
          <a:stretch>
            <a:fillRect/>
          </a:stretch>
        </p:blipFill>
        <p:spPr>
          <a:xfrm>
            <a:off x="3864750" y="3400368"/>
            <a:ext cx="1106449" cy="1106449"/>
          </a:xfrm>
          <a:prstGeom prst="rect">
            <a:avLst/>
          </a:prstGeom>
        </p:spPr>
      </p:pic>
    </p:spTree>
    <p:extLst>
      <p:ext uri="{BB962C8B-B14F-4D97-AF65-F5344CB8AC3E}">
        <p14:creationId xmlns:p14="http://schemas.microsoft.com/office/powerpoint/2010/main" val="27855326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305867" y="322766"/>
            <a:ext cx="9465717" cy="934703"/>
          </a:xfrm>
          <a:prstGeom prst="rect">
            <a:avLst/>
          </a:prstGeom>
          <a:noFill/>
        </p:spPr>
        <p:txBody>
          <a:bodyPr wrap="square" rtlCol="0">
            <a:spAutoFit/>
          </a:bodyPr>
          <a:lstStyle/>
          <a:p>
            <a:r>
              <a:rPr lang="en-IT" sz="54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rPr>
              <a:t>MATERIAL AND METHODS</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2">
            <a:duotone>
              <a:schemeClr val="accent6">
                <a:shade val="45000"/>
                <a:satMod val="135000"/>
              </a:schemeClr>
              <a:prstClr val="white"/>
            </a:duotone>
          </a:blip>
          <a:stretch>
            <a:fillRect/>
          </a:stretch>
        </p:blipFill>
        <p:spPr>
          <a:xfrm>
            <a:off x="11251718" y="222428"/>
            <a:ext cx="803906" cy="803906"/>
          </a:xfrm>
          <a:prstGeom prst="rect">
            <a:avLst/>
          </a:prstGeom>
          <a:ln>
            <a:noFill/>
          </a:ln>
        </p:spPr>
      </p:pic>
      <p:sp>
        <p:nvSpPr>
          <p:cNvPr id="2" name="Rectangle 1">
            <a:extLst>
              <a:ext uri="{FF2B5EF4-FFF2-40B4-BE49-F238E27FC236}">
                <a16:creationId xmlns:a16="http://schemas.microsoft.com/office/drawing/2014/main" id="{A6D72D14-7187-75E8-21A2-D5438F29D155}"/>
              </a:ext>
            </a:extLst>
          </p:cNvPr>
          <p:cNvSpPr/>
          <p:nvPr/>
        </p:nvSpPr>
        <p:spPr>
          <a:xfrm>
            <a:off x="260604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Retrieving The Data</a:t>
            </a:r>
          </a:p>
        </p:txBody>
      </p:sp>
      <p:sp>
        <p:nvSpPr>
          <p:cNvPr id="6" name="Rectangle 5">
            <a:extLst>
              <a:ext uri="{FF2B5EF4-FFF2-40B4-BE49-F238E27FC236}">
                <a16:creationId xmlns:a16="http://schemas.microsoft.com/office/drawing/2014/main" id="{E80C6559-1269-9DAB-833F-107E3B343A7A}"/>
              </a:ext>
            </a:extLst>
          </p:cNvPr>
          <p:cNvSpPr/>
          <p:nvPr/>
        </p:nvSpPr>
        <p:spPr>
          <a:xfrm>
            <a:off x="2606040" y="4244459"/>
            <a:ext cx="2270760"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effectLst/>
                <a:latin typeface="NimbusRomNo9L"/>
              </a:rPr>
              <a:t> The Ego- Hands dataset contains 48 Google Glass videos of complex, first-person interactions between two people. </a:t>
            </a:r>
            <a:endParaRPr lang="en-GB" sz="1400" dirty="0"/>
          </a:p>
          <a:p>
            <a:pPr algn="ctr"/>
            <a:endParaRPr lang="en-IT" sz="1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Oval 7">
            <a:extLst>
              <a:ext uri="{FF2B5EF4-FFF2-40B4-BE49-F238E27FC236}">
                <a16:creationId xmlns:a16="http://schemas.microsoft.com/office/drawing/2014/main" id="{9C7849A5-EB65-C7DB-AC88-EAF18EC61399}"/>
              </a:ext>
            </a:extLst>
          </p:cNvPr>
          <p:cNvSpPr/>
          <p:nvPr/>
        </p:nvSpPr>
        <p:spPr>
          <a:xfrm>
            <a:off x="30022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9" name="Rectangle 8">
            <a:extLst>
              <a:ext uri="{FF2B5EF4-FFF2-40B4-BE49-F238E27FC236}">
                <a16:creationId xmlns:a16="http://schemas.microsoft.com/office/drawing/2014/main" id="{196A88C9-9F42-FF48-7C34-84EE3ED49C1B}"/>
              </a:ext>
            </a:extLst>
          </p:cNvPr>
          <p:cNvSpPr/>
          <p:nvPr/>
        </p:nvSpPr>
        <p:spPr>
          <a:xfrm>
            <a:off x="490728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Dataset Preparation</a:t>
            </a:r>
          </a:p>
        </p:txBody>
      </p:sp>
      <p:sp>
        <p:nvSpPr>
          <p:cNvPr id="10" name="Rectangle 9">
            <a:extLst>
              <a:ext uri="{FF2B5EF4-FFF2-40B4-BE49-F238E27FC236}">
                <a16:creationId xmlns:a16="http://schemas.microsoft.com/office/drawing/2014/main" id="{D3FB8BB3-C355-D461-30B5-F17E3987870F}"/>
              </a:ext>
            </a:extLst>
          </p:cNvPr>
          <p:cNvSpPr/>
          <p:nvPr/>
        </p:nvSpPr>
        <p:spPr>
          <a:xfrm>
            <a:off x="4927734" y="4244459"/>
            <a:ext cx="2260198"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0" i="0" dirty="0">
                <a:solidFill>
                  <a:schemeClr val="bg1"/>
                </a:solidFill>
                <a:effectLst/>
                <a:latin typeface="proxima-nova"/>
              </a:rPr>
              <a:t>Build an object detection dataset using Selective Search</a:t>
            </a:r>
            <a:endParaRPr lang="en-IT" sz="16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1" name="Oval 10">
            <a:extLst>
              <a:ext uri="{FF2B5EF4-FFF2-40B4-BE49-F238E27FC236}">
                <a16:creationId xmlns:a16="http://schemas.microsoft.com/office/drawing/2014/main" id="{7A228361-99D4-7393-A1B9-2576611FBCA3}"/>
              </a:ext>
            </a:extLst>
          </p:cNvPr>
          <p:cNvSpPr/>
          <p:nvPr/>
        </p:nvSpPr>
        <p:spPr>
          <a:xfrm>
            <a:off x="542544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2" name="Rectangle 11">
            <a:extLst>
              <a:ext uri="{FF2B5EF4-FFF2-40B4-BE49-F238E27FC236}">
                <a16:creationId xmlns:a16="http://schemas.microsoft.com/office/drawing/2014/main" id="{68AE7A80-7DD6-883B-4D5F-E9107C902AE8}"/>
              </a:ext>
            </a:extLst>
          </p:cNvPr>
          <p:cNvSpPr/>
          <p:nvPr/>
        </p:nvSpPr>
        <p:spPr>
          <a:xfrm>
            <a:off x="30480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Understanding The Context</a:t>
            </a:r>
          </a:p>
        </p:txBody>
      </p:sp>
      <p:sp>
        <p:nvSpPr>
          <p:cNvPr id="13" name="Rectangle 12">
            <a:extLst>
              <a:ext uri="{FF2B5EF4-FFF2-40B4-BE49-F238E27FC236}">
                <a16:creationId xmlns:a16="http://schemas.microsoft.com/office/drawing/2014/main" id="{3090EA44-494A-B22B-14CD-49F2F58D9CC4}"/>
              </a:ext>
            </a:extLst>
          </p:cNvPr>
          <p:cNvSpPr/>
          <p:nvPr/>
        </p:nvSpPr>
        <p:spPr>
          <a:xfrm>
            <a:off x="304800" y="4244459"/>
            <a:ext cx="2250306"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T" dirty="0">
                <a:solidFill>
                  <a:schemeClr val="bg1"/>
                </a:solidFill>
                <a:latin typeface="Apple Symbols" panose="02000000000000000000" pitchFamily="2" charset="-79"/>
                <a:ea typeface="Apple Symbols" panose="02000000000000000000" pitchFamily="2" charset="-79"/>
                <a:cs typeface="Apple Symbols"/>
              </a:rPr>
              <a:t>study about different methods for hand detection</a:t>
            </a:r>
            <a:endParaRPr lang="zh-CN" altLang="en-US"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Oval 14">
            <a:extLst>
              <a:ext uri="{FF2B5EF4-FFF2-40B4-BE49-F238E27FC236}">
                <a16:creationId xmlns:a16="http://schemas.microsoft.com/office/drawing/2014/main" id="{5AB60127-08CE-D90A-2DD7-EA05A4D3E550}"/>
              </a:ext>
            </a:extLst>
          </p:cNvPr>
          <p:cNvSpPr/>
          <p:nvPr/>
        </p:nvSpPr>
        <p:spPr>
          <a:xfrm>
            <a:off x="7924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6" name="Rectangle 15">
            <a:extLst>
              <a:ext uri="{FF2B5EF4-FFF2-40B4-BE49-F238E27FC236}">
                <a16:creationId xmlns:a16="http://schemas.microsoft.com/office/drawing/2014/main" id="{2DD8052B-0445-9A29-E8A0-E985510F1C84}"/>
              </a:ext>
            </a:extLst>
          </p:cNvPr>
          <p:cNvSpPr/>
          <p:nvPr/>
        </p:nvSpPr>
        <p:spPr>
          <a:xfrm>
            <a:off x="7208520"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Building Models and Training</a:t>
            </a:r>
          </a:p>
        </p:txBody>
      </p:sp>
      <p:sp>
        <p:nvSpPr>
          <p:cNvPr id="17" name="Rectangle 16">
            <a:extLst>
              <a:ext uri="{FF2B5EF4-FFF2-40B4-BE49-F238E27FC236}">
                <a16:creationId xmlns:a16="http://schemas.microsoft.com/office/drawing/2014/main" id="{D4D5039C-BC9C-60CB-8FA8-26C1A6CB339B}"/>
              </a:ext>
            </a:extLst>
          </p:cNvPr>
          <p:cNvSpPr/>
          <p:nvPr/>
        </p:nvSpPr>
        <p:spPr>
          <a:xfrm>
            <a:off x="7218546" y="4244459"/>
            <a:ext cx="2260332"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0" i="0" dirty="0">
                <a:solidFill>
                  <a:schemeClr val="bg1"/>
                </a:solidFill>
                <a:effectLst/>
                <a:latin typeface="proxima-nova"/>
              </a:rPr>
              <a:t>Fine-tune a classification network </a:t>
            </a:r>
            <a:r>
              <a:rPr lang="en-GB" sz="1400" dirty="0">
                <a:solidFill>
                  <a:schemeClr val="bg1"/>
                </a:solidFill>
                <a:effectLst/>
                <a:latin typeface="NimbusRomNo9L"/>
              </a:rPr>
              <a:t>‘VGG16 ’  for R-CNN with pre-trained weights</a:t>
            </a:r>
            <a:endParaRPr lang="en-GB" sz="1400" dirty="0">
              <a:solidFill>
                <a:schemeClr val="bg1"/>
              </a:solidFill>
            </a:endParaRPr>
          </a:p>
        </p:txBody>
      </p:sp>
      <p:sp>
        <p:nvSpPr>
          <p:cNvPr id="18" name="Oval 17">
            <a:extLst>
              <a:ext uri="{FF2B5EF4-FFF2-40B4-BE49-F238E27FC236}">
                <a16:creationId xmlns:a16="http://schemas.microsoft.com/office/drawing/2014/main" id="{EC8963A7-AAFC-B0BE-88BF-9292C0CD5AAF}"/>
              </a:ext>
            </a:extLst>
          </p:cNvPr>
          <p:cNvSpPr/>
          <p:nvPr/>
        </p:nvSpPr>
        <p:spPr>
          <a:xfrm>
            <a:off x="7726680"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2" name="Rectangle 21">
            <a:extLst>
              <a:ext uri="{FF2B5EF4-FFF2-40B4-BE49-F238E27FC236}">
                <a16:creationId xmlns:a16="http://schemas.microsoft.com/office/drawing/2014/main" id="{FD910237-26C0-8264-3E6B-8D0A8A963197}"/>
              </a:ext>
            </a:extLst>
          </p:cNvPr>
          <p:cNvSpPr/>
          <p:nvPr/>
        </p:nvSpPr>
        <p:spPr>
          <a:xfrm>
            <a:off x="9506738" y="2860039"/>
            <a:ext cx="2270760" cy="134029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b="1">
              <a:latin typeface="Apple Symbols" panose="02000000000000000000" pitchFamily="2" charset="-79"/>
              <a:ea typeface="Apple Symbols" panose="02000000000000000000" pitchFamily="2" charset="-79"/>
              <a:cs typeface="Apple Symbols" panose="02000000000000000000" pitchFamily="2" charset="-79"/>
            </a:endParaRPr>
          </a:p>
          <a:p>
            <a:pPr algn="ctr"/>
            <a:r>
              <a:rPr lang="en-IT" b="1">
                <a:latin typeface="Apple Symbols" panose="02000000000000000000" pitchFamily="2" charset="-79"/>
                <a:ea typeface="Apple Symbols" panose="02000000000000000000" pitchFamily="2" charset="-79"/>
                <a:cs typeface="Apple Symbols" panose="02000000000000000000" pitchFamily="2" charset="-79"/>
              </a:rPr>
              <a:t>Evaluation of Models and Reporting</a:t>
            </a:r>
          </a:p>
        </p:txBody>
      </p:sp>
      <p:sp>
        <p:nvSpPr>
          <p:cNvPr id="23" name="Rectangle 22">
            <a:extLst>
              <a:ext uri="{FF2B5EF4-FFF2-40B4-BE49-F238E27FC236}">
                <a16:creationId xmlns:a16="http://schemas.microsoft.com/office/drawing/2014/main" id="{2FF17A59-4498-ED4D-BAD5-5A504B9CA863}"/>
              </a:ext>
            </a:extLst>
          </p:cNvPr>
          <p:cNvSpPr/>
          <p:nvPr/>
        </p:nvSpPr>
        <p:spPr>
          <a:xfrm>
            <a:off x="9519384" y="4244459"/>
            <a:ext cx="2258114" cy="2006005"/>
          </a:xfrm>
          <a:prstGeom prst="rect">
            <a:avLst/>
          </a:prstGeom>
          <a:solidFill>
            <a:srgbClr val="0014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400" dirty="0">
              <a:effectLst/>
              <a:latin typeface="NimbusRomNo9L"/>
            </a:endParaRPr>
          </a:p>
          <a:p>
            <a:pPr algn="ctr"/>
            <a:endParaRPr lang="en-GB" sz="1400" dirty="0">
              <a:latin typeface="NimbusRomNo9L"/>
            </a:endParaRPr>
          </a:p>
          <a:p>
            <a:pPr algn="ctr"/>
            <a:r>
              <a:rPr lang="en-GB" sz="1400" dirty="0">
                <a:effectLst/>
                <a:latin typeface="NimbusRomNo9L"/>
              </a:rPr>
              <a:t>Combining Mean Shift Segmentation </a:t>
            </a:r>
            <a:endParaRPr lang="en-GB" sz="1400" dirty="0"/>
          </a:p>
          <a:p>
            <a:pPr algn="ctr"/>
            <a:r>
              <a:rPr lang="it-IT" sz="1400" dirty="0">
                <a:latin typeface="Apple Symbols" panose="02000000000000000000" pitchFamily="2" charset="-79"/>
                <a:ea typeface="Apple Symbols" panose="02000000000000000000" pitchFamily="2" charset="-79"/>
                <a:cs typeface="Apple Symbols"/>
              </a:rPr>
              <a:t>&amp; </a:t>
            </a:r>
            <a:r>
              <a:rPr lang="en-GB" sz="1400" dirty="0">
                <a:effectLst/>
                <a:latin typeface="NimbusRomNo9L"/>
              </a:rPr>
              <a:t>R-CNN to detect hands in an image </a:t>
            </a:r>
            <a:endParaRPr lang="en-GB" sz="1400" dirty="0"/>
          </a:p>
          <a:p>
            <a:pPr algn="ctr"/>
            <a:endParaRPr lang="en-GB" dirty="0"/>
          </a:p>
          <a:p>
            <a:pPr algn="ctr"/>
            <a:endParaRPr lang="it-IT" dirty="0">
              <a:latin typeface="Apple Symbols" panose="02000000000000000000" pitchFamily="2" charset="-79"/>
              <a:ea typeface="Apple Symbols" panose="02000000000000000000" pitchFamily="2" charset="-79"/>
              <a:cs typeface="Apple Symbols"/>
            </a:endParaRPr>
          </a:p>
        </p:txBody>
      </p:sp>
      <p:sp>
        <p:nvSpPr>
          <p:cNvPr id="24" name="Oval 23">
            <a:extLst>
              <a:ext uri="{FF2B5EF4-FFF2-40B4-BE49-F238E27FC236}">
                <a16:creationId xmlns:a16="http://schemas.microsoft.com/office/drawing/2014/main" id="{195312E5-E718-6BBE-7E6F-C5F52F88ED17}"/>
              </a:ext>
            </a:extLst>
          </p:cNvPr>
          <p:cNvSpPr/>
          <p:nvPr/>
        </p:nvSpPr>
        <p:spPr>
          <a:xfrm>
            <a:off x="10024898" y="1961706"/>
            <a:ext cx="1386840" cy="1384420"/>
          </a:xfrm>
          <a:prstGeom prst="ellipse">
            <a:avLst/>
          </a:prstGeom>
          <a:solidFill>
            <a:srgbClr val="00143E"/>
          </a:solidFill>
          <a:ln>
            <a:solidFill>
              <a:schemeClr val="bg1"/>
            </a:solidFill>
          </a:ln>
          <a:effectLst>
            <a:glow rad="228600">
              <a:schemeClr val="accent6">
                <a:lumMod val="5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pic>
        <p:nvPicPr>
          <p:cNvPr id="5" name="Graphic 4" descr="Brain in head with solid fill">
            <a:extLst>
              <a:ext uri="{FF2B5EF4-FFF2-40B4-BE49-F238E27FC236}">
                <a16:creationId xmlns:a16="http://schemas.microsoft.com/office/drawing/2014/main" id="{3E251B8C-EA15-2B74-9575-FA6D8492A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60" y="2158999"/>
            <a:ext cx="914400" cy="914400"/>
          </a:xfrm>
          <a:prstGeom prst="rect">
            <a:avLst/>
          </a:prstGeom>
        </p:spPr>
      </p:pic>
      <p:pic>
        <p:nvPicPr>
          <p:cNvPr id="26" name="Graphic 25" descr="Server with solid fill">
            <a:extLst>
              <a:ext uri="{FF2B5EF4-FFF2-40B4-BE49-F238E27FC236}">
                <a16:creationId xmlns:a16="http://schemas.microsoft.com/office/drawing/2014/main" id="{D6D102B9-DBBE-8CC2-407C-8C698CDEB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2196716"/>
            <a:ext cx="914400" cy="914400"/>
          </a:xfrm>
          <a:prstGeom prst="rect">
            <a:avLst/>
          </a:prstGeom>
        </p:spPr>
      </p:pic>
      <p:pic>
        <p:nvPicPr>
          <p:cNvPr id="28" name="Graphic 27" descr="Database with solid fill">
            <a:extLst>
              <a:ext uri="{FF2B5EF4-FFF2-40B4-BE49-F238E27FC236}">
                <a16:creationId xmlns:a16="http://schemas.microsoft.com/office/drawing/2014/main" id="{C01790E0-F9F4-CEE0-B2AF-390A744D5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0" y="2219959"/>
            <a:ext cx="914400" cy="914400"/>
          </a:xfrm>
          <a:prstGeom prst="rect">
            <a:avLst/>
          </a:prstGeom>
        </p:spPr>
      </p:pic>
      <p:pic>
        <p:nvPicPr>
          <p:cNvPr id="30" name="Graphic 29" descr="Artificial Intelligence with solid fill">
            <a:extLst>
              <a:ext uri="{FF2B5EF4-FFF2-40B4-BE49-F238E27FC236}">
                <a16:creationId xmlns:a16="http://schemas.microsoft.com/office/drawing/2014/main" id="{FB23AA66-2339-37FE-ED97-DFC485C428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3380" y="2189784"/>
            <a:ext cx="914400" cy="914400"/>
          </a:xfrm>
          <a:prstGeom prst="rect">
            <a:avLst/>
          </a:prstGeom>
        </p:spPr>
      </p:pic>
      <p:pic>
        <p:nvPicPr>
          <p:cNvPr id="32" name="Graphic 31" descr="Person with idea with solid fill">
            <a:extLst>
              <a:ext uri="{FF2B5EF4-FFF2-40B4-BE49-F238E27FC236}">
                <a16:creationId xmlns:a16="http://schemas.microsoft.com/office/drawing/2014/main" id="{2B5CA519-03A0-4DC2-0CB7-09979977BE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37318" y="2158999"/>
            <a:ext cx="914400" cy="914400"/>
          </a:xfrm>
          <a:prstGeom prst="rect">
            <a:avLst/>
          </a:prstGeom>
        </p:spPr>
      </p:pic>
    </p:spTree>
    <p:extLst>
      <p:ext uri="{BB962C8B-B14F-4D97-AF65-F5344CB8AC3E}">
        <p14:creationId xmlns:p14="http://schemas.microsoft.com/office/powerpoint/2010/main" val="311555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06693" y="261684"/>
            <a:ext cx="8546554"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DATASET Prepration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7724" y="1326128"/>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800" dirty="0">
                <a:solidFill>
                  <a:schemeClr val="tx1"/>
                </a:solidFill>
                <a:effectLst/>
                <a:latin typeface="NimbusRomNo9L"/>
              </a:rPr>
              <a:t> </a:t>
            </a:r>
            <a:r>
              <a:rPr lang="en-GB" sz="1800" dirty="0" err="1">
                <a:solidFill>
                  <a:schemeClr val="tx1"/>
                </a:solidFill>
                <a:effectLst/>
                <a:latin typeface="NimbusRomNo9L"/>
              </a:rPr>
              <a:t>EgoHands</a:t>
            </a:r>
            <a:r>
              <a:rPr lang="en-GB" sz="1800" dirty="0">
                <a:solidFill>
                  <a:schemeClr val="tx1"/>
                </a:solidFill>
                <a:effectLst/>
                <a:latin typeface="NimbusRomNo9L"/>
              </a:rPr>
              <a:t> ( A dataset for Hands in Complex Egocentric Interactions )</a:t>
            </a:r>
            <a:endParaRPr lang="en-GB" dirty="0">
              <a:solidFill>
                <a:schemeClr val="tx1"/>
              </a:solidFill>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97688" y="203892"/>
            <a:ext cx="807555" cy="807555"/>
          </a:xfrm>
          <a:prstGeom prst="rect">
            <a:avLst/>
          </a:prstGeom>
          <a:ln>
            <a:noFill/>
          </a:ln>
        </p:spPr>
      </p:pic>
      <p:sp>
        <p:nvSpPr>
          <p:cNvPr id="2" name="TextBox 1">
            <a:extLst>
              <a:ext uri="{FF2B5EF4-FFF2-40B4-BE49-F238E27FC236}">
                <a16:creationId xmlns:a16="http://schemas.microsoft.com/office/drawing/2014/main" id="{00C0C883-C65A-7C1C-1AF4-F11DD3FC069E}"/>
              </a:ext>
            </a:extLst>
          </p:cNvPr>
          <p:cNvSpPr txBox="1"/>
          <p:nvPr/>
        </p:nvSpPr>
        <p:spPr>
          <a:xfrm>
            <a:off x="-7724" y="2289865"/>
            <a:ext cx="10657139" cy="1754326"/>
          </a:xfrm>
          <a:prstGeom prst="rect">
            <a:avLst/>
          </a:prstGeom>
          <a:noFill/>
        </p:spPr>
        <p:txBody>
          <a:bodyPr wrap="square" rtlCol="0">
            <a:spAutoFit/>
          </a:bodyPr>
          <a:lstStyle/>
          <a:p>
            <a:pPr marL="285750" indent="-285750">
              <a:buFont typeface="Wingdings" pitchFamily="2" charset="2"/>
              <a:buChar char="v"/>
            </a:pPr>
            <a:r>
              <a:rPr lang="en-GB" sz="1800" dirty="0">
                <a:effectLst/>
                <a:latin typeface="NimbusRomNo9L"/>
              </a:rPr>
              <a:t>The Ego- Hands dataset contains 48 Google Glass videos of complex( interactions between two people )</a:t>
            </a:r>
            <a:endParaRPr lang="en-GB" dirty="0"/>
          </a:p>
          <a:p>
            <a:pPr marL="285750" indent="-285750">
              <a:buFont typeface="Wingdings" pitchFamily="2" charset="2"/>
              <a:buChar char="v"/>
            </a:pPr>
            <a:r>
              <a:rPr lang="en-GB" sz="1800" dirty="0">
                <a:effectLst/>
                <a:latin typeface="NimbusRomNo9L"/>
              </a:rPr>
              <a:t>41 of the images are chosen from all kinds of hands </a:t>
            </a:r>
            <a:endParaRPr lang="en-GB" dirty="0"/>
          </a:p>
          <a:p>
            <a:pPr marL="285750" indent="-285750">
              <a:buFont typeface="Wingdings" pitchFamily="2" charset="2"/>
              <a:buChar char="v"/>
            </a:pPr>
            <a:r>
              <a:rPr lang="en-GB" sz="1800" dirty="0">
                <a:effectLst/>
                <a:latin typeface="NimbusRomNo9L"/>
              </a:rPr>
              <a:t>ground truth (XML files containing the coordinates of the hands in each image )</a:t>
            </a:r>
          </a:p>
          <a:p>
            <a:pPr marL="285750" indent="-285750">
              <a:buFont typeface="Wingdings" pitchFamily="2" charset="2"/>
              <a:buChar char="v"/>
            </a:pPr>
            <a:r>
              <a:rPr lang="en-GB" sz="1800" dirty="0">
                <a:effectLst/>
                <a:latin typeface="NimbusRomNo9L"/>
              </a:rPr>
              <a:t>selective search algorithm is applied to each image </a:t>
            </a:r>
            <a:endParaRPr lang="en-GB" dirty="0"/>
          </a:p>
          <a:p>
            <a:endParaRPr lang="en-GB" dirty="0"/>
          </a:p>
          <a:p>
            <a:pPr marL="285750" indent="-285750">
              <a:buFont typeface="Wingdings" pitchFamily="2" charset="2"/>
              <a:buChar char="v"/>
            </a:pPr>
            <a:endParaRPr lang="en-IT" dirty="0"/>
          </a:p>
        </p:txBody>
      </p:sp>
      <p:pic>
        <p:nvPicPr>
          <p:cNvPr id="8" name="Picture 7" descr="Two people holding a cake&#10;&#10;Description automatically generated with medium confidence">
            <a:extLst>
              <a:ext uri="{FF2B5EF4-FFF2-40B4-BE49-F238E27FC236}">
                <a16:creationId xmlns:a16="http://schemas.microsoft.com/office/drawing/2014/main" id="{371D17DB-AC07-B464-623D-469BC707FE7F}"/>
              </a:ext>
            </a:extLst>
          </p:cNvPr>
          <p:cNvPicPr>
            <a:picLocks noChangeAspect="1"/>
          </p:cNvPicPr>
          <p:nvPr/>
        </p:nvPicPr>
        <p:blipFill>
          <a:blip r:embed="rId4"/>
          <a:stretch>
            <a:fillRect/>
          </a:stretch>
        </p:blipFill>
        <p:spPr>
          <a:xfrm>
            <a:off x="973563" y="4059199"/>
            <a:ext cx="2206184" cy="1650226"/>
          </a:xfrm>
          <a:prstGeom prst="rect">
            <a:avLst/>
          </a:prstGeom>
        </p:spPr>
      </p:pic>
      <p:pic>
        <p:nvPicPr>
          <p:cNvPr id="10" name="Picture 9" descr="Two people sitting at a table with books and a computer&#10;&#10;Description automatically generated with medium confidence">
            <a:extLst>
              <a:ext uri="{FF2B5EF4-FFF2-40B4-BE49-F238E27FC236}">
                <a16:creationId xmlns:a16="http://schemas.microsoft.com/office/drawing/2014/main" id="{FCDB893E-CAA6-4875-AFD8-17F2649B3D97}"/>
              </a:ext>
            </a:extLst>
          </p:cNvPr>
          <p:cNvPicPr>
            <a:picLocks noChangeAspect="1"/>
          </p:cNvPicPr>
          <p:nvPr/>
        </p:nvPicPr>
        <p:blipFill>
          <a:blip r:embed="rId5"/>
          <a:stretch>
            <a:fillRect/>
          </a:stretch>
        </p:blipFill>
        <p:spPr>
          <a:xfrm>
            <a:off x="6186911" y="4080301"/>
            <a:ext cx="2206185" cy="1650226"/>
          </a:xfrm>
          <a:prstGeom prst="rect">
            <a:avLst/>
          </a:prstGeom>
        </p:spPr>
      </p:pic>
      <p:pic>
        <p:nvPicPr>
          <p:cNvPr id="12" name="Picture 11" descr="A picture containing person, ground, outdoor&#10;&#10;Description automatically generated">
            <a:extLst>
              <a:ext uri="{FF2B5EF4-FFF2-40B4-BE49-F238E27FC236}">
                <a16:creationId xmlns:a16="http://schemas.microsoft.com/office/drawing/2014/main" id="{A6FF3E2D-8FEF-1B59-C5DF-049D22CD1004}"/>
              </a:ext>
            </a:extLst>
          </p:cNvPr>
          <p:cNvPicPr>
            <a:picLocks noChangeAspect="1"/>
          </p:cNvPicPr>
          <p:nvPr/>
        </p:nvPicPr>
        <p:blipFill>
          <a:blip r:embed="rId6"/>
          <a:stretch>
            <a:fillRect/>
          </a:stretch>
        </p:blipFill>
        <p:spPr>
          <a:xfrm>
            <a:off x="3487393" y="4080301"/>
            <a:ext cx="2517698" cy="1644805"/>
          </a:xfrm>
          <a:prstGeom prst="rect">
            <a:avLst/>
          </a:prstGeom>
        </p:spPr>
      </p:pic>
      <p:pic>
        <p:nvPicPr>
          <p:cNvPr id="15" name="Picture 14" descr="A person sitting at a table playing a card game&#10;&#10;Description automatically generated">
            <a:extLst>
              <a:ext uri="{FF2B5EF4-FFF2-40B4-BE49-F238E27FC236}">
                <a16:creationId xmlns:a16="http://schemas.microsoft.com/office/drawing/2014/main" id="{16B93BA1-23C8-B7FC-23AE-81842B5532FD}"/>
              </a:ext>
            </a:extLst>
          </p:cNvPr>
          <p:cNvPicPr>
            <a:picLocks noChangeAspect="1"/>
          </p:cNvPicPr>
          <p:nvPr/>
        </p:nvPicPr>
        <p:blipFill>
          <a:blip r:embed="rId7"/>
          <a:stretch>
            <a:fillRect/>
          </a:stretch>
        </p:blipFill>
        <p:spPr>
          <a:xfrm>
            <a:off x="8574916" y="4074880"/>
            <a:ext cx="2267911" cy="1650226"/>
          </a:xfrm>
          <a:prstGeom prst="rect">
            <a:avLst/>
          </a:prstGeom>
        </p:spPr>
      </p:pic>
      <p:sp>
        <p:nvSpPr>
          <p:cNvPr id="16" name="TextBox 15">
            <a:extLst>
              <a:ext uri="{FF2B5EF4-FFF2-40B4-BE49-F238E27FC236}">
                <a16:creationId xmlns:a16="http://schemas.microsoft.com/office/drawing/2014/main" id="{78F0DB81-A6AD-D009-237D-0DF56EFC2828}"/>
              </a:ext>
            </a:extLst>
          </p:cNvPr>
          <p:cNvSpPr txBox="1"/>
          <p:nvPr/>
        </p:nvSpPr>
        <p:spPr>
          <a:xfrm>
            <a:off x="4479970" y="6110868"/>
            <a:ext cx="2701415" cy="400110"/>
          </a:xfrm>
          <a:prstGeom prst="rect">
            <a:avLst/>
          </a:prstGeom>
          <a:noFill/>
        </p:spPr>
        <p:txBody>
          <a:bodyPr wrap="square" rtlCol="0">
            <a:spAutoFit/>
          </a:bodyPr>
          <a:lstStyle/>
          <a:p>
            <a:pPr algn="ctr"/>
            <a:r>
              <a:rPr lang="en-IT" sz="2000" dirty="0">
                <a:latin typeface="Apple Symbols" panose="02000000000000000000" pitchFamily="2" charset="-79"/>
                <a:ea typeface="Apple Symbols" panose="02000000000000000000" pitchFamily="2" charset="-79"/>
                <a:cs typeface="Apple Symbols" panose="02000000000000000000" pitchFamily="2" charset="-79"/>
              </a:rPr>
              <a:t>Examples of dataset</a:t>
            </a:r>
          </a:p>
        </p:txBody>
      </p:sp>
    </p:spTree>
    <p:extLst>
      <p:ext uri="{BB962C8B-B14F-4D97-AF65-F5344CB8AC3E}">
        <p14:creationId xmlns:p14="http://schemas.microsoft.com/office/powerpoint/2010/main" val="16516269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06693" y="261684"/>
            <a:ext cx="8546554" cy="1323439"/>
          </a:xfrm>
          <a:prstGeom prst="rect">
            <a:avLst/>
          </a:prstGeom>
          <a:noFill/>
        </p:spPr>
        <p:txBody>
          <a:bodyPr wrap="square" lIns="91440" tIns="45720" rIns="91440" bIns="45720" rtlCol="0" anchor="t">
            <a:spAutoFit/>
          </a:bodyPr>
          <a:lstStyle/>
          <a:p>
            <a:r>
              <a:rPr lang="en-GB" sz="4000" dirty="0">
                <a:latin typeface="proxima-nova"/>
              </a:rPr>
              <a:t>O</a:t>
            </a:r>
            <a:r>
              <a:rPr lang="en-GB" sz="4000" i="0" dirty="0">
                <a:effectLst/>
                <a:latin typeface="proxima-nova"/>
              </a:rPr>
              <a:t>bject detection dataset  builder</a:t>
            </a:r>
          </a:p>
          <a:p>
            <a:endParaRPr lang="en-IT" sz="4000" dirty="0">
              <a:latin typeface="Apple Symbols" panose="02000000000000000000" pitchFamily="2" charset="-79"/>
              <a:ea typeface="Apple Symbols" panose="02000000000000000000" pitchFamily="2" charset="-79"/>
              <a:cs typeface="Apple Symbols"/>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7724" y="1326128"/>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GB" b="0" i="0" dirty="0">
                <a:solidFill>
                  <a:schemeClr val="tx1"/>
                </a:solidFill>
                <a:effectLst/>
                <a:latin typeface="proxima-nova"/>
              </a:rPr>
              <a:t>Build an object detection dataset using Selective Search</a:t>
            </a:r>
            <a:endParaRPr lang="en-GB" dirty="0">
              <a:solidFill>
                <a:schemeClr val="tx1"/>
              </a:solidFill>
              <a:effectLst/>
              <a:latin typeface="proxima-nova"/>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97688" y="203892"/>
            <a:ext cx="807555" cy="807555"/>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77447" y="2150876"/>
            <a:ext cx="8952614" cy="830997"/>
          </a:xfrm>
          <a:prstGeom prst="rect">
            <a:avLst/>
          </a:prstGeom>
          <a:noFill/>
        </p:spPr>
        <p:txBody>
          <a:bodyPr wrap="square" rtlCol="0">
            <a:spAutoFit/>
          </a:bodyPr>
          <a:lstStyle/>
          <a:p>
            <a:endParaRPr lang="en-GB" sz="1600" dirty="0">
              <a:latin typeface="NimbusRomNo9L"/>
            </a:endParaRPr>
          </a:p>
          <a:p>
            <a:r>
              <a:rPr lang="en-GB" sz="1600" dirty="0">
                <a:latin typeface="NimbusRomNo9L"/>
              </a:rPr>
              <a:t> </a:t>
            </a:r>
            <a:endParaRPr lang="en-GB" sz="1600" dirty="0"/>
          </a:p>
          <a:p>
            <a:endParaRPr lang="en-IT" sz="1600" dirty="0"/>
          </a:p>
        </p:txBody>
      </p:sp>
      <p:graphicFrame>
        <p:nvGraphicFramePr>
          <p:cNvPr id="5" name="Diagram 4">
            <a:extLst>
              <a:ext uri="{FF2B5EF4-FFF2-40B4-BE49-F238E27FC236}">
                <a16:creationId xmlns:a16="http://schemas.microsoft.com/office/drawing/2014/main" id="{C604E22E-36A1-6058-E2CE-CFF1C1E61FEE}"/>
              </a:ext>
            </a:extLst>
          </p:cNvPr>
          <p:cNvGraphicFramePr/>
          <p:nvPr>
            <p:extLst>
              <p:ext uri="{D42A27DB-BD31-4B8C-83A1-F6EECF244321}">
                <p14:modId xmlns:p14="http://schemas.microsoft.com/office/powerpoint/2010/main" val="2839071822"/>
              </p:ext>
            </p:extLst>
          </p:nvPr>
        </p:nvGraphicFramePr>
        <p:xfrm>
          <a:off x="412594" y="2324403"/>
          <a:ext cx="7437865" cy="37099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picture containing chart&#10;&#10;Description automatically generated">
            <a:extLst>
              <a:ext uri="{FF2B5EF4-FFF2-40B4-BE49-F238E27FC236}">
                <a16:creationId xmlns:a16="http://schemas.microsoft.com/office/drawing/2014/main" id="{317DEEE7-8A20-A0A1-043C-DD61EEF4F17D}"/>
              </a:ext>
            </a:extLst>
          </p:cNvPr>
          <p:cNvPicPr>
            <a:picLocks noChangeAspect="1"/>
          </p:cNvPicPr>
          <p:nvPr/>
        </p:nvPicPr>
        <p:blipFill>
          <a:blip r:embed="rId9"/>
          <a:stretch>
            <a:fillRect/>
          </a:stretch>
        </p:blipFill>
        <p:spPr>
          <a:xfrm>
            <a:off x="7999448" y="4100621"/>
            <a:ext cx="3523480" cy="2553487"/>
          </a:xfrm>
          <a:prstGeom prst="rect">
            <a:avLst/>
          </a:prstGeom>
        </p:spPr>
      </p:pic>
    </p:spTree>
    <p:extLst>
      <p:ext uri="{BB962C8B-B14F-4D97-AF65-F5344CB8AC3E}">
        <p14:creationId xmlns:p14="http://schemas.microsoft.com/office/powerpoint/2010/main" val="212187183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06693" y="261684"/>
            <a:ext cx="8546554" cy="923330"/>
          </a:xfrm>
          <a:prstGeom prst="rect">
            <a:avLst/>
          </a:prstGeom>
          <a:noFill/>
        </p:spPr>
        <p:txBody>
          <a:bodyPr wrap="square" lIns="91440" tIns="45720" rIns="91440" bIns="45720" rtlCol="0" anchor="t">
            <a:spAutoFit/>
          </a:bodyPr>
          <a:lstStyle/>
          <a:p>
            <a:r>
              <a:rPr lang="en-IT" sz="5400" dirty="0">
                <a:latin typeface="Apple Symbols" panose="02000000000000000000" pitchFamily="2" charset="-79"/>
                <a:ea typeface="Apple Symbols" panose="02000000000000000000" pitchFamily="2" charset="-79"/>
                <a:cs typeface="Apple Symbols"/>
              </a:rPr>
              <a:t>DATASET Prepration</a:t>
            </a: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7724" y="1326128"/>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endParaRPr lang="en-GB" sz="2400" b="1" i="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endParaRPr>
          </a:p>
          <a:p>
            <a:pPr algn="l"/>
            <a:endParaRPr lang="en-GB" sz="24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a:p>
            <a:pPr algn="l"/>
            <a:r>
              <a:rPr lang="en-GB" sz="2400" b="1" i="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Preparing our image dataset for object detection</a:t>
            </a:r>
          </a:p>
          <a:p>
            <a:br>
              <a:rPr lang="en-GB" sz="24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br>
            <a:endParaRPr lang="en-GB" sz="24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97688" y="203892"/>
            <a:ext cx="807555" cy="807555"/>
          </a:xfrm>
          <a:prstGeom prst="rect">
            <a:avLst/>
          </a:prstGeom>
          <a:ln>
            <a:noFill/>
          </a:ln>
        </p:spPr>
      </p:pic>
      <p:pic>
        <p:nvPicPr>
          <p:cNvPr id="5" name="Picture 4" descr="Diagram&#10;&#10;Description automatically generated">
            <a:extLst>
              <a:ext uri="{FF2B5EF4-FFF2-40B4-BE49-F238E27FC236}">
                <a16:creationId xmlns:a16="http://schemas.microsoft.com/office/drawing/2014/main" id="{B0A0713D-95ED-09EA-880C-02BA8D505C50}"/>
              </a:ext>
            </a:extLst>
          </p:cNvPr>
          <p:cNvPicPr>
            <a:picLocks noChangeAspect="1"/>
          </p:cNvPicPr>
          <p:nvPr/>
        </p:nvPicPr>
        <p:blipFill>
          <a:blip r:embed="rId4"/>
          <a:stretch>
            <a:fillRect/>
          </a:stretch>
        </p:blipFill>
        <p:spPr>
          <a:xfrm>
            <a:off x="3639014" y="3939125"/>
            <a:ext cx="1260975" cy="1150108"/>
          </a:xfrm>
          <a:prstGeom prst="rect">
            <a:avLst/>
          </a:prstGeom>
        </p:spPr>
      </p:pic>
      <p:pic>
        <p:nvPicPr>
          <p:cNvPr id="9" name="Picture 8" descr="A person's hand with a ring on it&#10;&#10;Description automatically generated with low confidence">
            <a:extLst>
              <a:ext uri="{FF2B5EF4-FFF2-40B4-BE49-F238E27FC236}">
                <a16:creationId xmlns:a16="http://schemas.microsoft.com/office/drawing/2014/main" id="{0C75C0C2-F21C-1FCC-4C0D-4E9E4B9BB30F}"/>
              </a:ext>
            </a:extLst>
          </p:cNvPr>
          <p:cNvPicPr>
            <a:picLocks noChangeAspect="1"/>
          </p:cNvPicPr>
          <p:nvPr/>
        </p:nvPicPr>
        <p:blipFill>
          <a:blip r:embed="rId5"/>
          <a:stretch>
            <a:fillRect/>
          </a:stretch>
        </p:blipFill>
        <p:spPr>
          <a:xfrm>
            <a:off x="2208441" y="3939125"/>
            <a:ext cx="1260975" cy="1150109"/>
          </a:xfrm>
          <a:prstGeom prst="rect">
            <a:avLst/>
          </a:prstGeom>
        </p:spPr>
      </p:pic>
      <p:pic>
        <p:nvPicPr>
          <p:cNvPr id="11" name="Picture 10" descr="A picture containing person, indoor, footwear, arm&#10;&#10;Description automatically generated">
            <a:extLst>
              <a:ext uri="{FF2B5EF4-FFF2-40B4-BE49-F238E27FC236}">
                <a16:creationId xmlns:a16="http://schemas.microsoft.com/office/drawing/2014/main" id="{FE11EE0D-AC5E-CAC1-7965-84E8DA9EFD7D}"/>
              </a:ext>
            </a:extLst>
          </p:cNvPr>
          <p:cNvPicPr>
            <a:picLocks noChangeAspect="1"/>
          </p:cNvPicPr>
          <p:nvPr/>
        </p:nvPicPr>
        <p:blipFill>
          <a:blip r:embed="rId6"/>
          <a:stretch>
            <a:fillRect/>
          </a:stretch>
        </p:blipFill>
        <p:spPr>
          <a:xfrm>
            <a:off x="829207" y="3939125"/>
            <a:ext cx="1260975" cy="1150109"/>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FCE76C95-00BD-CE26-DD3B-3B4431ECC034}"/>
              </a:ext>
            </a:extLst>
          </p:cNvPr>
          <p:cNvPicPr>
            <a:picLocks noChangeAspect="1"/>
          </p:cNvPicPr>
          <p:nvPr/>
        </p:nvPicPr>
        <p:blipFill>
          <a:blip r:embed="rId7"/>
          <a:stretch>
            <a:fillRect/>
          </a:stretch>
        </p:blipFill>
        <p:spPr>
          <a:xfrm>
            <a:off x="7570195" y="3977698"/>
            <a:ext cx="1150108" cy="1150108"/>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290C9068-48F1-6254-AE01-E9BB097FEAD9}"/>
              </a:ext>
            </a:extLst>
          </p:cNvPr>
          <p:cNvPicPr>
            <a:picLocks noChangeAspect="1"/>
          </p:cNvPicPr>
          <p:nvPr/>
        </p:nvPicPr>
        <p:blipFill>
          <a:blip r:embed="rId8"/>
          <a:stretch>
            <a:fillRect/>
          </a:stretch>
        </p:blipFill>
        <p:spPr>
          <a:xfrm>
            <a:off x="8830745" y="3973781"/>
            <a:ext cx="1217574" cy="1217574"/>
          </a:xfrm>
          <a:prstGeom prst="rect">
            <a:avLst/>
          </a:prstGeom>
        </p:spPr>
      </p:pic>
      <p:pic>
        <p:nvPicPr>
          <p:cNvPr id="21" name="Picture 20" descr="A picture containing table, indoor, furniture, worktable&#10;&#10;Description automatically generated">
            <a:extLst>
              <a:ext uri="{FF2B5EF4-FFF2-40B4-BE49-F238E27FC236}">
                <a16:creationId xmlns:a16="http://schemas.microsoft.com/office/drawing/2014/main" id="{72A24C51-9A60-79FE-1327-B85D0A8FF95F}"/>
              </a:ext>
            </a:extLst>
          </p:cNvPr>
          <p:cNvPicPr>
            <a:picLocks noChangeAspect="1"/>
          </p:cNvPicPr>
          <p:nvPr/>
        </p:nvPicPr>
        <p:blipFill>
          <a:blip r:embed="rId9"/>
          <a:stretch>
            <a:fillRect/>
          </a:stretch>
        </p:blipFill>
        <p:spPr>
          <a:xfrm>
            <a:off x="10244002" y="5354003"/>
            <a:ext cx="1056005" cy="922046"/>
          </a:xfrm>
          <a:prstGeom prst="rect">
            <a:avLst/>
          </a:prstGeom>
        </p:spPr>
      </p:pic>
      <p:pic>
        <p:nvPicPr>
          <p:cNvPr id="23" name="Picture 22" descr="A picture containing computer, file, basement, chest of drawers&#10;&#10;Description automatically generated">
            <a:extLst>
              <a:ext uri="{FF2B5EF4-FFF2-40B4-BE49-F238E27FC236}">
                <a16:creationId xmlns:a16="http://schemas.microsoft.com/office/drawing/2014/main" id="{9E248B42-EA6B-EC97-0911-C59F311DA416}"/>
              </a:ext>
            </a:extLst>
          </p:cNvPr>
          <p:cNvPicPr>
            <a:picLocks noChangeAspect="1"/>
          </p:cNvPicPr>
          <p:nvPr/>
        </p:nvPicPr>
        <p:blipFill>
          <a:blip r:embed="rId10"/>
          <a:stretch>
            <a:fillRect/>
          </a:stretch>
        </p:blipFill>
        <p:spPr>
          <a:xfrm>
            <a:off x="7590580" y="5315504"/>
            <a:ext cx="1210099" cy="1005182"/>
          </a:xfrm>
          <a:prstGeom prst="rect">
            <a:avLst/>
          </a:prstGeom>
        </p:spPr>
      </p:pic>
      <p:pic>
        <p:nvPicPr>
          <p:cNvPr id="25" name="Picture 24" descr="Diagram&#10;&#10;Description automatically generated with low confidence">
            <a:extLst>
              <a:ext uri="{FF2B5EF4-FFF2-40B4-BE49-F238E27FC236}">
                <a16:creationId xmlns:a16="http://schemas.microsoft.com/office/drawing/2014/main" id="{2FF7F721-E9D0-217C-C0AE-8312CB1173AF}"/>
              </a:ext>
            </a:extLst>
          </p:cNvPr>
          <p:cNvPicPr>
            <a:picLocks noChangeAspect="1"/>
          </p:cNvPicPr>
          <p:nvPr/>
        </p:nvPicPr>
        <p:blipFill>
          <a:blip r:embed="rId11"/>
          <a:stretch>
            <a:fillRect/>
          </a:stretch>
        </p:blipFill>
        <p:spPr>
          <a:xfrm>
            <a:off x="832468" y="5218970"/>
            <a:ext cx="1198646" cy="1057079"/>
          </a:xfrm>
          <a:prstGeom prst="rect">
            <a:avLst/>
          </a:prstGeom>
        </p:spPr>
      </p:pic>
      <p:pic>
        <p:nvPicPr>
          <p:cNvPr id="27" name="Picture 26" descr="A picture containing text, person&#10;&#10;Description automatically generated">
            <a:extLst>
              <a:ext uri="{FF2B5EF4-FFF2-40B4-BE49-F238E27FC236}">
                <a16:creationId xmlns:a16="http://schemas.microsoft.com/office/drawing/2014/main" id="{03909C30-FC28-43CE-BE67-62AB1C80FEB9}"/>
              </a:ext>
            </a:extLst>
          </p:cNvPr>
          <p:cNvPicPr>
            <a:picLocks noChangeAspect="1"/>
          </p:cNvPicPr>
          <p:nvPr/>
        </p:nvPicPr>
        <p:blipFill>
          <a:blip r:embed="rId12"/>
          <a:stretch>
            <a:fillRect/>
          </a:stretch>
        </p:blipFill>
        <p:spPr>
          <a:xfrm flipH="1">
            <a:off x="10158761" y="3988744"/>
            <a:ext cx="1141246" cy="1154025"/>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E38F79BE-89BC-A512-9E3B-C408A47B6E2C}"/>
              </a:ext>
            </a:extLst>
          </p:cNvPr>
          <p:cNvPicPr>
            <a:picLocks noChangeAspect="1"/>
          </p:cNvPicPr>
          <p:nvPr/>
        </p:nvPicPr>
        <p:blipFill>
          <a:blip r:embed="rId13"/>
          <a:stretch>
            <a:fillRect/>
          </a:stretch>
        </p:blipFill>
        <p:spPr>
          <a:xfrm>
            <a:off x="2177029" y="5191355"/>
            <a:ext cx="1316070" cy="1112363"/>
          </a:xfrm>
          <a:prstGeom prst="rect">
            <a:avLst/>
          </a:prstGeom>
        </p:spPr>
      </p:pic>
      <p:pic>
        <p:nvPicPr>
          <p:cNvPr id="31" name="Picture 30" descr="A close up of a person's hand&#10;&#10;Description automatically generated with medium confidence">
            <a:extLst>
              <a:ext uri="{FF2B5EF4-FFF2-40B4-BE49-F238E27FC236}">
                <a16:creationId xmlns:a16="http://schemas.microsoft.com/office/drawing/2014/main" id="{371B3729-1933-D3DF-0904-7907A5EF84CA}"/>
              </a:ext>
            </a:extLst>
          </p:cNvPr>
          <p:cNvPicPr>
            <a:picLocks noChangeAspect="1"/>
          </p:cNvPicPr>
          <p:nvPr/>
        </p:nvPicPr>
        <p:blipFill>
          <a:blip r:embed="rId14"/>
          <a:stretch>
            <a:fillRect/>
          </a:stretch>
        </p:blipFill>
        <p:spPr>
          <a:xfrm>
            <a:off x="3639014" y="5191355"/>
            <a:ext cx="1210099" cy="1129331"/>
          </a:xfrm>
          <a:prstGeom prst="rect">
            <a:avLst/>
          </a:prstGeom>
        </p:spPr>
      </p:pic>
      <p:pic>
        <p:nvPicPr>
          <p:cNvPr id="33" name="Picture 32">
            <a:extLst>
              <a:ext uri="{FF2B5EF4-FFF2-40B4-BE49-F238E27FC236}">
                <a16:creationId xmlns:a16="http://schemas.microsoft.com/office/drawing/2014/main" id="{63887372-B96A-B081-734E-AA5A99928447}"/>
              </a:ext>
            </a:extLst>
          </p:cNvPr>
          <p:cNvPicPr>
            <a:picLocks noChangeAspect="1"/>
          </p:cNvPicPr>
          <p:nvPr/>
        </p:nvPicPr>
        <p:blipFill>
          <a:blip r:embed="rId15"/>
          <a:stretch>
            <a:fillRect/>
          </a:stretch>
        </p:blipFill>
        <p:spPr>
          <a:xfrm>
            <a:off x="8880953" y="5341912"/>
            <a:ext cx="1134018" cy="946227"/>
          </a:xfrm>
          <a:prstGeom prst="rect">
            <a:avLst/>
          </a:prstGeom>
        </p:spPr>
      </p:pic>
      <p:sp>
        <p:nvSpPr>
          <p:cNvPr id="34" name="TextBox 33">
            <a:extLst>
              <a:ext uri="{FF2B5EF4-FFF2-40B4-BE49-F238E27FC236}">
                <a16:creationId xmlns:a16="http://schemas.microsoft.com/office/drawing/2014/main" id="{BA056146-FEFD-BBAC-6BDF-B292D07907FF}"/>
              </a:ext>
            </a:extLst>
          </p:cNvPr>
          <p:cNvSpPr txBox="1"/>
          <p:nvPr/>
        </p:nvSpPr>
        <p:spPr>
          <a:xfrm>
            <a:off x="1054067" y="6396335"/>
            <a:ext cx="3222703" cy="461665"/>
          </a:xfrm>
          <a:prstGeom prst="rect">
            <a:avLst/>
          </a:prstGeom>
          <a:noFill/>
        </p:spPr>
        <p:txBody>
          <a:bodyPr wrap="square" rtlCol="0">
            <a:spAutoFit/>
          </a:bodyPr>
          <a:lstStyle/>
          <a:p>
            <a:pPr algn="ctr"/>
            <a:r>
              <a:rPr lang="en-IT" sz="2400" dirty="0">
                <a:latin typeface="Apple Symbols" panose="02000000000000000000" pitchFamily="2" charset="-79"/>
                <a:ea typeface="Apple Symbols" panose="02000000000000000000" pitchFamily="2" charset="-79"/>
                <a:cs typeface="Apple Symbols" panose="02000000000000000000" pitchFamily="2" charset="-79"/>
              </a:rPr>
              <a:t>HAND dataset </a:t>
            </a:r>
          </a:p>
        </p:txBody>
      </p:sp>
      <p:sp>
        <p:nvSpPr>
          <p:cNvPr id="35" name="TextBox 34">
            <a:extLst>
              <a:ext uri="{FF2B5EF4-FFF2-40B4-BE49-F238E27FC236}">
                <a16:creationId xmlns:a16="http://schemas.microsoft.com/office/drawing/2014/main" id="{658A7B29-6BA6-FB5F-685E-9244CD9494A3}"/>
              </a:ext>
            </a:extLst>
          </p:cNvPr>
          <p:cNvSpPr txBox="1"/>
          <p:nvPr/>
        </p:nvSpPr>
        <p:spPr>
          <a:xfrm>
            <a:off x="8028928" y="6396335"/>
            <a:ext cx="2821208" cy="461665"/>
          </a:xfrm>
          <a:prstGeom prst="rect">
            <a:avLst/>
          </a:prstGeom>
          <a:noFill/>
        </p:spPr>
        <p:txBody>
          <a:bodyPr wrap="square" rtlCol="0">
            <a:spAutoFit/>
          </a:bodyPr>
          <a:lstStyle/>
          <a:p>
            <a:pPr algn="ctr"/>
            <a:r>
              <a:rPr lang="en-IT" sz="2400" dirty="0">
                <a:latin typeface="Apple Symbols" panose="02000000000000000000" pitchFamily="2" charset="-79"/>
                <a:ea typeface="Apple Symbols" panose="02000000000000000000" pitchFamily="2" charset="-79"/>
                <a:cs typeface="Apple Symbols" panose="02000000000000000000" pitchFamily="2" charset="-79"/>
              </a:rPr>
              <a:t>NON-HAND dataset</a:t>
            </a:r>
          </a:p>
        </p:txBody>
      </p:sp>
      <p:sp>
        <p:nvSpPr>
          <p:cNvPr id="36" name="TextBox 35">
            <a:extLst>
              <a:ext uri="{FF2B5EF4-FFF2-40B4-BE49-F238E27FC236}">
                <a16:creationId xmlns:a16="http://schemas.microsoft.com/office/drawing/2014/main" id="{9D22B7E6-DBA1-850E-36D8-5D70A2F0E2BE}"/>
              </a:ext>
            </a:extLst>
          </p:cNvPr>
          <p:cNvSpPr txBox="1"/>
          <p:nvPr/>
        </p:nvSpPr>
        <p:spPr>
          <a:xfrm>
            <a:off x="778055" y="2276187"/>
            <a:ext cx="4204010" cy="1323439"/>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latin typeface="Apple Symbols" panose="02000000000000000000" pitchFamily="2" charset="-79"/>
                <a:ea typeface="Apple Symbols" panose="02000000000000000000" pitchFamily="2" charset="-79"/>
                <a:cs typeface="Apple Symbols" panose="02000000000000000000" pitchFamily="2" charset="-79"/>
              </a:rPr>
              <a:t>IoU</a:t>
            </a:r>
            <a:r>
              <a:rPr lang="en-GB" sz="2000" dirty="0">
                <a:latin typeface="Apple Symbols" panose="02000000000000000000" pitchFamily="2" charset="-79"/>
                <a:ea typeface="Apple Symbols" panose="02000000000000000000" pitchFamily="2" charset="-79"/>
                <a:cs typeface="Apple Symbols" panose="02000000000000000000" pitchFamily="2" charset="-79"/>
              </a:rPr>
              <a:t> &gt; 70 % : HAND</a:t>
            </a:r>
          </a:p>
          <a:p>
            <a:pPr marL="285750" indent="-285750">
              <a:buFont typeface="Arial" panose="020B0604020202020204" pitchFamily="34" charset="0"/>
              <a:buChar char="•"/>
            </a:pPr>
            <a:r>
              <a:rPr lang="en-GB" sz="2000" dirty="0">
                <a:latin typeface="Apple Symbols" panose="02000000000000000000" pitchFamily="2" charset="-79"/>
                <a:ea typeface="Apple Symbols" panose="02000000000000000000" pitchFamily="2" charset="-79"/>
                <a:cs typeface="Apple Symbols" panose="02000000000000000000" pitchFamily="2" charset="-79"/>
              </a:rPr>
              <a:t>N</a:t>
            </a:r>
            <a:r>
              <a:rPr lang="en-IT" sz="2000" dirty="0">
                <a:latin typeface="Apple Symbols" panose="02000000000000000000" pitchFamily="2" charset="-79"/>
                <a:ea typeface="Apple Symbols" panose="02000000000000000000" pitchFamily="2" charset="-79"/>
                <a:cs typeface="Apple Symbols" panose="02000000000000000000" pitchFamily="2" charset="-79"/>
              </a:rPr>
              <a:t>umber of samples = 441 </a:t>
            </a:r>
          </a:p>
          <a:p>
            <a:pPr marL="285750" indent="-285750">
              <a:buFont typeface="Arial" panose="020B0604020202020204" pitchFamily="34" charset="0"/>
              <a:buChar char="•"/>
            </a:pPr>
            <a:r>
              <a:rPr lang="en-GB" sz="2000" dirty="0">
                <a:latin typeface="Apple Symbols" panose="02000000000000000000" pitchFamily="2" charset="-79"/>
                <a:ea typeface="Apple Symbols" panose="02000000000000000000" pitchFamily="2" charset="-79"/>
                <a:cs typeface="Apple Symbols" panose="02000000000000000000" pitchFamily="2" charset="-79"/>
              </a:rPr>
              <a:t>INPUT_DIMS = (224, 224)</a:t>
            </a:r>
          </a:p>
          <a:p>
            <a:endParaRPr lang="en-GB" sz="2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7" name="TextBox 36">
            <a:extLst>
              <a:ext uri="{FF2B5EF4-FFF2-40B4-BE49-F238E27FC236}">
                <a16:creationId xmlns:a16="http://schemas.microsoft.com/office/drawing/2014/main" id="{AFE7E394-D89D-5B0A-5568-0EE5C869C1E9}"/>
              </a:ext>
            </a:extLst>
          </p:cNvPr>
          <p:cNvSpPr txBox="1"/>
          <p:nvPr/>
        </p:nvSpPr>
        <p:spPr>
          <a:xfrm>
            <a:off x="7439232" y="2402735"/>
            <a:ext cx="4533926"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Apple Symbols" panose="02000000000000000000" pitchFamily="2" charset="-79"/>
                <a:ea typeface="Apple Symbols" panose="02000000000000000000" pitchFamily="2" charset="-79"/>
                <a:cs typeface="Apple Symbols" panose="02000000000000000000" pitchFamily="2" charset="-79"/>
              </a:rPr>
              <a:t>Not full Overlap and </a:t>
            </a:r>
            <a:r>
              <a:rPr lang="en-GB" sz="2000" dirty="0" err="1">
                <a:latin typeface="Apple Symbols" panose="02000000000000000000" pitchFamily="2" charset="-79"/>
                <a:ea typeface="Apple Symbols" panose="02000000000000000000" pitchFamily="2" charset="-79"/>
                <a:cs typeface="Apple Symbols" panose="02000000000000000000" pitchFamily="2" charset="-79"/>
              </a:rPr>
              <a:t>IoU</a:t>
            </a:r>
            <a:r>
              <a:rPr lang="en-GB" sz="2000" dirty="0">
                <a:latin typeface="Apple Symbols" panose="02000000000000000000" pitchFamily="2" charset="-79"/>
                <a:ea typeface="Apple Symbols" panose="02000000000000000000" pitchFamily="2" charset="-79"/>
                <a:cs typeface="Apple Symbols" panose="02000000000000000000" pitchFamily="2" charset="-79"/>
              </a:rPr>
              <a:t> &lt; 5% : NON-HAND</a:t>
            </a:r>
          </a:p>
          <a:p>
            <a:pPr marL="285750" indent="-285750">
              <a:buFont typeface="Arial" panose="020B0604020202020204" pitchFamily="34" charset="0"/>
              <a:buChar char="•"/>
            </a:pPr>
            <a:r>
              <a:rPr lang="en-GB" sz="2000" dirty="0">
                <a:latin typeface="Apple Symbols" panose="02000000000000000000" pitchFamily="2" charset="-79"/>
                <a:ea typeface="Apple Symbols" panose="02000000000000000000" pitchFamily="2" charset="-79"/>
                <a:cs typeface="Apple Symbols" panose="02000000000000000000" pitchFamily="2" charset="-79"/>
              </a:rPr>
              <a:t>N</a:t>
            </a:r>
            <a:r>
              <a:rPr lang="en-IT" sz="2000" dirty="0">
                <a:latin typeface="Apple Symbols" panose="02000000000000000000" pitchFamily="2" charset="-79"/>
                <a:ea typeface="Apple Symbols" panose="02000000000000000000" pitchFamily="2" charset="-79"/>
                <a:cs typeface="Apple Symbols" panose="02000000000000000000" pitchFamily="2" charset="-79"/>
              </a:rPr>
              <a:t>umber of samples = 190 </a:t>
            </a:r>
          </a:p>
          <a:p>
            <a:pPr marL="285750" indent="-285750">
              <a:buFont typeface="Arial" panose="020B0604020202020204" pitchFamily="34" charset="0"/>
              <a:buChar char="•"/>
            </a:pPr>
            <a:r>
              <a:rPr lang="en-GB" sz="2000" dirty="0">
                <a:latin typeface="Apple Symbols" panose="02000000000000000000" pitchFamily="2" charset="-79"/>
                <a:ea typeface="Apple Symbols" panose="02000000000000000000" pitchFamily="2" charset="-79"/>
                <a:cs typeface="Apple Symbols" panose="02000000000000000000" pitchFamily="2" charset="-79"/>
              </a:rPr>
              <a:t>INPUT_DIMS = (224, 224)</a:t>
            </a:r>
          </a:p>
          <a:p>
            <a:pPr marL="285750" indent="-285750">
              <a:buFont typeface="Arial" panose="020B0604020202020204" pitchFamily="34" charset="0"/>
              <a:buChar char="•"/>
            </a:pPr>
            <a:endParaRPr lang="en-GB" sz="2000" dirty="0">
              <a:latin typeface="Apple Symbols" panose="02000000000000000000" pitchFamily="2" charset="-79"/>
              <a:ea typeface="Apple Symbols" panose="02000000000000000000" pitchFamily="2" charset="-79"/>
              <a:cs typeface="Apple Symbols" panose="02000000000000000000" pitchFamily="2" charset="-79"/>
            </a:endParaRPr>
          </a:p>
          <a:p>
            <a:pPr marL="285750" indent="-285750">
              <a:buFont typeface="Arial" panose="020B0604020202020204" pitchFamily="34" charset="0"/>
              <a:buChar char="•"/>
            </a:pPr>
            <a:endParaRPr lang="en-IT" sz="2000" dirty="0"/>
          </a:p>
        </p:txBody>
      </p:sp>
    </p:spTree>
    <p:extLst>
      <p:ext uri="{BB962C8B-B14F-4D97-AF65-F5344CB8AC3E}">
        <p14:creationId xmlns:p14="http://schemas.microsoft.com/office/powerpoint/2010/main" val="1595127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0A3008-8953-4093-5CB1-D74C68C8F92D}"/>
              </a:ext>
            </a:extLst>
          </p:cNvPr>
          <p:cNvSpPr txBox="1"/>
          <p:nvPr/>
        </p:nvSpPr>
        <p:spPr>
          <a:xfrm>
            <a:off x="206692" y="261684"/>
            <a:ext cx="10813766" cy="1446550"/>
          </a:xfrm>
          <a:prstGeom prst="rect">
            <a:avLst/>
          </a:prstGeom>
          <a:noFill/>
        </p:spPr>
        <p:txBody>
          <a:bodyPr wrap="square" lIns="91440" tIns="45720" rIns="91440" bIns="45720" rtlCol="0" anchor="t">
            <a:spAutoFit/>
          </a:bodyPr>
          <a:lstStyle/>
          <a:p>
            <a:r>
              <a:rPr lang="en-IT" sz="4400" dirty="0">
                <a:latin typeface="Apple Symbols" panose="02000000000000000000" pitchFamily="2" charset="-79"/>
                <a:ea typeface="Apple Symbols" panose="02000000000000000000" pitchFamily="2" charset="-79"/>
                <a:cs typeface="Apple Symbols" panose="02000000000000000000" pitchFamily="2" charset="-79"/>
              </a:rPr>
              <a:t> Training: </a:t>
            </a:r>
            <a:r>
              <a:rPr lang="en-GB" sz="4400" i="0" dirty="0">
                <a:effectLst/>
                <a:latin typeface="Apple Symbols" panose="02000000000000000000" pitchFamily="2" charset="-79"/>
                <a:ea typeface="Apple Symbols" panose="02000000000000000000" pitchFamily="2" charset="-79"/>
                <a:cs typeface="Apple Symbols" panose="02000000000000000000" pitchFamily="2" charset="-79"/>
              </a:rPr>
              <a:t>Fine-tuning a network for object detection</a:t>
            </a:r>
          </a:p>
          <a:p>
            <a:endParaRPr lang="en-IT" sz="4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Rectangle 2">
            <a:extLst>
              <a:ext uri="{FF2B5EF4-FFF2-40B4-BE49-F238E27FC236}">
                <a16:creationId xmlns:a16="http://schemas.microsoft.com/office/drawing/2014/main" id="{48527842-BC46-29DA-9046-59051ED1A5D1}"/>
              </a:ext>
            </a:extLst>
          </p:cNvPr>
          <p:cNvSpPr/>
          <p:nvPr/>
        </p:nvSpPr>
        <p:spPr>
          <a:xfrm>
            <a:off x="142875" y="1270184"/>
            <a:ext cx="119880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13">
            <a:extLst>
              <a:ext uri="{FF2B5EF4-FFF2-40B4-BE49-F238E27FC236}">
                <a16:creationId xmlns:a16="http://schemas.microsoft.com/office/drawing/2014/main" id="{BB3494E5-AD3C-0D4A-3DAF-68C7DF714E71}"/>
              </a:ext>
            </a:extLst>
          </p:cNvPr>
          <p:cNvSpPr txBox="1"/>
          <p:nvPr/>
        </p:nvSpPr>
        <p:spPr>
          <a:xfrm>
            <a:off x="206693" y="1318446"/>
            <a:ext cx="8140154" cy="646331"/>
          </a:xfrm>
          <a:prstGeom prst="rect">
            <a:avLst/>
          </a:prstGeom>
          <a:noFill/>
        </p:spPr>
        <p:txBody>
          <a:bodyPr wrap="square" lIns="91440" tIns="45720" rIns="91440" bIns="45720" rtlCol="0" anchor="t">
            <a:spAutoFit/>
          </a:bodyPr>
          <a:lstStyle/>
          <a:p>
            <a:endParaRPr lang="it-IT" sz="3600">
              <a:solidFill>
                <a:sysClr val="windowText" lastClr="000000"/>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6" name="Rectangle 142">
            <a:extLst>
              <a:ext uri="{FF2B5EF4-FFF2-40B4-BE49-F238E27FC236}">
                <a16:creationId xmlns:a16="http://schemas.microsoft.com/office/drawing/2014/main" id="{37E75E0A-FF8F-11A0-0390-DB5EFAE6BDA0}"/>
              </a:ext>
            </a:extLst>
          </p:cNvPr>
          <p:cNvSpPr/>
          <p:nvPr/>
        </p:nvSpPr>
        <p:spPr>
          <a:xfrm rot="10800000" flipV="1">
            <a:off x="-7724" y="1326128"/>
            <a:ext cx="12192001" cy="778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endParaRPr lang="en-GB" sz="2000" b="1" i="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endParaRPr>
          </a:p>
          <a:p>
            <a:pPr algn="l"/>
            <a:endParaRPr lang="en-GB" sz="20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a:p>
            <a:pPr algn="l"/>
            <a:r>
              <a:rPr lang="en-GB" sz="2000" b="0" i="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With our dataset created via the previous section, we’re now ready to fine-tune a classification CNN to recognize both of these classes(hand, non-hand)</a:t>
            </a:r>
            <a:endParaRPr lang="en-GB" sz="2000" b="1" i="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endParaRPr>
          </a:p>
          <a:p>
            <a:br>
              <a:rPr lang="en-GB" sz="20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br>
            <a:endParaRPr lang="en-GB" sz="2000"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9" name="文本框 338">
            <a:extLst>
              <a:ext uri="{FF2B5EF4-FFF2-40B4-BE49-F238E27FC236}">
                <a16:creationId xmlns:a16="http://schemas.microsoft.com/office/drawing/2014/main" id="{775E93D7-385A-9269-7178-07BA815FA6D9}"/>
              </a:ext>
            </a:extLst>
          </p:cNvPr>
          <p:cNvSpPr txBox="1"/>
          <p:nvPr/>
        </p:nvSpPr>
        <p:spPr>
          <a:xfrm flipH="1" flipV="1">
            <a:off x="11941074" y="7268507"/>
            <a:ext cx="64169" cy="61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pic>
        <p:nvPicPr>
          <p:cNvPr id="7" name="Picture 6" descr="Logo&#10;&#10;Description automatically generated">
            <a:extLst>
              <a:ext uri="{FF2B5EF4-FFF2-40B4-BE49-F238E27FC236}">
                <a16:creationId xmlns:a16="http://schemas.microsoft.com/office/drawing/2014/main" id="{1746E0F2-0867-0C02-B35F-87428D17A4D5}"/>
              </a:ext>
            </a:extLst>
          </p:cNvPr>
          <p:cNvPicPr>
            <a:picLocks noChangeAspect="1"/>
          </p:cNvPicPr>
          <p:nvPr/>
        </p:nvPicPr>
        <p:blipFill>
          <a:blip r:embed="rId3">
            <a:duotone>
              <a:schemeClr val="accent6">
                <a:shade val="45000"/>
                <a:satMod val="135000"/>
              </a:schemeClr>
              <a:prstClr val="white"/>
            </a:duotone>
          </a:blip>
          <a:stretch>
            <a:fillRect/>
          </a:stretch>
        </p:blipFill>
        <p:spPr>
          <a:xfrm>
            <a:off x="11197688" y="203892"/>
            <a:ext cx="807555" cy="807555"/>
          </a:xfrm>
          <a:prstGeom prst="rect">
            <a:avLst/>
          </a:prstGeom>
          <a:ln>
            <a:noFill/>
          </a:ln>
        </p:spPr>
      </p:pic>
      <p:sp>
        <p:nvSpPr>
          <p:cNvPr id="4" name="TextBox 3">
            <a:extLst>
              <a:ext uri="{FF2B5EF4-FFF2-40B4-BE49-F238E27FC236}">
                <a16:creationId xmlns:a16="http://schemas.microsoft.com/office/drawing/2014/main" id="{5FF1FE83-7895-3D82-476F-A933595D4724}"/>
              </a:ext>
            </a:extLst>
          </p:cNvPr>
          <p:cNvSpPr txBox="1"/>
          <p:nvPr/>
        </p:nvSpPr>
        <p:spPr>
          <a:xfrm>
            <a:off x="7723" y="1972458"/>
            <a:ext cx="8875167" cy="1569660"/>
          </a:xfrm>
          <a:prstGeom prst="rect">
            <a:avLst/>
          </a:prstGeom>
          <a:noFill/>
        </p:spPr>
        <p:txBody>
          <a:bodyPr wrap="square" rtlCol="0">
            <a:spAutoFit/>
          </a:bodyPr>
          <a:lstStyle/>
          <a:p>
            <a:endParaRPr lang="en-GB" sz="1600" dirty="0">
              <a:effectLst/>
              <a:latin typeface="NimbusRomNo9L"/>
            </a:endParaRPr>
          </a:p>
          <a:p>
            <a:pPr marL="285750" indent="-285750">
              <a:buFont typeface="Wingdings" pitchFamily="2" charset="2"/>
              <a:buChar char="Ø"/>
            </a:pPr>
            <a:r>
              <a:rPr lang="en-GB" sz="1600" dirty="0">
                <a:latin typeface="NimbusRomNo9L"/>
              </a:rPr>
              <a:t>D</a:t>
            </a:r>
            <a:r>
              <a:rPr lang="en-GB" sz="1600" dirty="0">
                <a:effectLst/>
                <a:latin typeface="NimbusRomNo9L"/>
              </a:rPr>
              <a:t>ata augmentation   (</a:t>
            </a:r>
            <a:r>
              <a:rPr lang="en-GB" sz="1600" b="0" i="0" dirty="0">
                <a:solidFill>
                  <a:srgbClr val="000000"/>
                </a:solidFill>
                <a:effectLst/>
                <a:latin typeface="Apple Symbols" panose="02000000000000000000" pitchFamily="2" charset="-79"/>
                <a:ea typeface="Apple Symbols" panose="02000000000000000000" pitchFamily="2" charset="-79"/>
                <a:cs typeface="Apple Symbols" panose="02000000000000000000" pitchFamily="2" charset="-79"/>
              </a:rPr>
              <a:t>rotation, width shift, height shift</a:t>
            </a:r>
            <a:r>
              <a:rPr lang="en-GB" sz="1600" dirty="0">
                <a:effectLst/>
                <a:latin typeface="NimbusRomNo9L"/>
              </a:rPr>
              <a:t>)</a:t>
            </a:r>
          </a:p>
          <a:p>
            <a:pPr marL="285750" indent="-285750">
              <a:buFont typeface="Wingdings" pitchFamily="2" charset="2"/>
              <a:buChar char="Ø"/>
            </a:pPr>
            <a:r>
              <a:rPr lang="en-GB" sz="1600" dirty="0">
                <a:effectLst/>
                <a:latin typeface="NimbusRomNo9L"/>
              </a:rPr>
              <a:t>Splitting: 70%  training, 30%  testing</a:t>
            </a:r>
          </a:p>
          <a:p>
            <a:pPr marL="285750" indent="-285750">
              <a:buFont typeface="Wingdings" pitchFamily="2" charset="2"/>
              <a:buChar char="Ø"/>
            </a:pPr>
            <a:endParaRPr lang="en-GB" sz="1600" dirty="0"/>
          </a:p>
          <a:p>
            <a:pPr marL="285750" indent="-285750">
              <a:buFont typeface="Wingdings" pitchFamily="2" charset="2"/>
              <a:buChar char="Ø"/>
            </a:pPr>
            <a:endParaRPr lang="en-GB" sz="1600" dirty="0"/>
          </a:p>
          <a:p>
            <a:endParaRPr lang="en-IT" sz="1600" dirty="0"/>
          </a:p>
        </p:txBody>
      </p:sp>
      <p:graphicFrame>
        <p:nvGraphicFramePr>
          <p:cNvPr id="17" name="Diagram 16">
            <a:extLst>
              <a:ext uri="{FF2B5EF4-FFF2-40B4-BE49-F238E27FC236}">
                <a16:creationId xmlns:a16="http://schemas.microsoft.com/office/drawing/2014/main" id="{472735EE-B2FA-49B9-5086-A7C925A5BDAF}"/>
              </a:ext>
            </a:extLst>
          </p:cNvPr>
          <p:cNvGraphicFramePr/>
          <p:nvPr>
            <p:extLst>
              <p:ext uri="{D42A27DB-BD31-4B8C-83A1-F6EECF244321}">
                <p14:modId xmlns:p14="http://schemas.microsoft.com/office/powerpoint/2010/main" val="1909736355"/>
              </p:ext>
            </p:extLst>
          </p:nvPr>
        </p:nvGraphicFramePr>
        <p:xfrm>
          <a:off x="8193087" y="5272878"/>
          <a:ext cx="2827371" cy="1243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a:extLst>
              <a:ext uri="{FF2B5EF4-FFF2-40B4-BE49-F238E27FC236}">
                <a16:creationId xmlns:a16="http://schemas.microsoft.com/office/drawing/2014/main" id="{68742B95-E6B0-D35F-2641-D21AF48E9087}"/>
              </a:ext>
            </a:extLst>
          </p:cNvPr>
          <p:cNvGraphicFramePr/>
          <p:nvPr>
            <p:extLst>
              <p:ext uri="{D42A27DB-BD31-4B8C-83A1-F6EECF244321}">
                <p14:modId xmlns:p14="http://schemas.microsoft.com/office/powerpoint/2010/main" val="1778317346"/>
              </p:ext>
            </p:extLst>
          </p:nvPr>
        </p:nvGraphicFramePr>
        <p:xfrm>
          <a:off x="1550022" y="2977294"/>
          <a:ext cx="8983562" cy="15696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Down Arrow 4">
            <a:extLst>
              <a:ext uri="{FF2B5EF4-FFF2-40B4-BE49-F238E27FC236}">
                <a16:creationId xmlns:a16="http://schemas.microsoft.com/office/drawing/2014/main" id="{AFA2839B-5A15-ACCC-EDB4-6377D7FDDDB6}"/>
              </a:ext>
            </a:extLst>
          </p:cNvPr>
          <p:cNvSpPr/>
          <p:nvPr/>
        </p:nvSpPr>
        <p:spPr>
          <a:xfrm>
            <a:off x="9277811" y="4564894"/>
            <a:ext cx="412595" cy="535258"/>
          </a:xfrm>
          <a:prstGeom prst="down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Table&#10;&#10;Description automatically generated">
            <a:extLst>
              <a:ext uri="{FF2B5EF4-FFF2-40B4-BE49-F238E27FC236}">
                <a16:creationId xmlns:a16="http://schemas.microsoft.com/office/drawing/2014/main" id="{4024F026-777A-E5FD-3403-FFBFB1FD82F9}"/>
              </a:ext>
            </a:extLst>
          </p:cNvPr>
          <p:cNvPicPr>
            <a:picLocks noChangeAspect="1"/>
          </p:cNvPicPr>
          <p:nvPr/>
        </p:nvPicPr>
        <p:blipFill>
          <a:blip r:embed="rId14"/>
          <a:stretch>
            <a:fillRect/>
          </a:stretch>
        </p:blipFill>
        <p:spPr>
          <a:xfrm>
            <a:off x="1355267" y="4930932"/>
            <a:ext cx="6450894" cy="1927068"/>
          </a:xfrm>
          <a:prstGeom prst="rect">
            <a:avLst/>
          </a:prstGeom>
        </p:spPr>
      </p:pic>
      <p:pic>
        <p:nvPicPr>
          <p:cNvPr id="11" name="Picture 10" descr="A picture containing text, person&#10;&#10;Description automatically generated">
            <a:extLst>
              <a:ext uri="{FF2B5EF4-FFF2-40B4-BE49-F238E27FC236}">
                <a16:creationId xmlns:a16="http://schemas.microsoft.com/office/drawing/2014/main" id="{1B73F56B-459B-A8EA-FCFD-23F8699D4FD2}"/>
              </a:ext>
            </a:extLst>
          </p:cNvPr>
          <p:cNvPicPr>
            <a:picLocks noChangeAspect="1"/>
          </p:cNvPicPr>
          <p:nvPr/>
        </p:nvPicPr>
        <p:blipFill>
          <a:blip r:embed="rId15"/>
          <a:stretch>
            <a:fillRect/>
          </a:stretch>
        </p:blipFill>
        <p:spPr>
          <a:xfrm>
            <a:off x="372061" y="5771838"/>
            <a:ext cx="687305" cy="744216"/>
          </a:xfrm>
          <a:prstGeom prst="rect">
            <a:avLst/>
          </a:prstGeom>
        </p:spPr>
      </p:pic>
      <p:pic>
        <p:nvPicPr>
          <p:cNvPr id="13" name="Picture 12" descr="Diagram&#10;&#10;Description automatically generated with low confidence">
            <a:extLst>
              <a:ext uri="{FF2B5EF4-FFF2-40B4-BE49-F238E27FC236}">
                <a16:creationId xmlns:a16="http://schemas.microsoft.com/office/drawing/2014/main" id="{CCB2B178-15B0-55CB-206A-201325A5185E}"/>
              </a:ext>
            </a:extLst>
          </p:cNvPr>
          <p:cNvPicPr>
            <a:picLocks noChangeAspect="1"/>
          </p:cNvPicPr>
          <p:nvPr/>
        </p:nvPicPr>
        <p:blipFill>
          <a:blip r:embed="rId16"/>
          <a:stretch>
            <a:fillRect/>
          </a:stretch>
        </p:blipFill>
        <p:spPr>
          <a:xfrm>
            <a:off x="372060" y="4930932"/>
            <a:ext cx="687306" cy="744216"/>
          </a:xfrm>
          <a:prstGeom prst="rect">
            <a:avLst/>
          </a:prstGeom>
        </p:spPr>
      </p:pic>
      <p:sp>
        <p:nvSpPr>
          <p:cNvPr id="10" name="Cross 9">
            <a:extLst>
              <a:ext uri="{FF2B5EF4-FFF2-40B4-BE49-F238E27FC236}">
                <a16:creationId xmlns:a16="http://schemas.microsoft.com/office/drawing/2014/main" id="{D327FB32-C382-D4E2-A8D8-114C3D88F729}"/>
              </a:ext>
            </a:extLst>
          </p:cNvPr>
          <p:cNvSpPr/>
          <p:nvPr/>
        </p:nvSpPr>
        <p:spPr>
          <a:xfrm>
            <a:off x="4118740" y="3505507"/>
            <a:ext cx="461974" cy="457199"/>
          </a:xfrm>
          <a:prstGeom prst="plus">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2" name="Cross 11">
            <a:extLst>
              <a:ext uri="{FF2B5EF4-FFF2-40B4-BE49-F238E27FC236}">
                <a16:creationId xmlns:a16="http://schemas.microsoft.com/office/drawing/2014/main" id="{842E5DAC-EEAD-0F31-D5B2-5EBC1BA59F9A}"/>
              </a:ext>
            </a:extLst>
          </p:cNvPr>
          <p:cNvSpPr/>
          <p:nvPr/>
        </p:nvSpPr>
        <p:spPr>
          <a:xfrm>
            <a:off x="7380301" y="3520303"/>
            <a:ext cx="461974" cy="457199"/>
          </a:xfrm>
          <a:prstGeom prst="plus">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218023527"/>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C2032"/>
      </a:dk2>
      <a:lt2>
        <a:srgbClr val="F0F3F2"/>
      </a:lt2>
      <a:accent1>
        <a:srgbClr val="DB348D"/>
      </a:accent1>
      <a:accent2>
        <a:srgbClr val="CA23C1"/>
      </a:accent2>
      <a:accent3>
        <a:srgbClr val="9E34DB"/>
      </a:accent3>
      <a:accent4>
        <a:srgbClr val="512FCD"/>
      </a:accent4>
      <a:accent5>
        <a:srgbClr val="3456DB"/>
      </a:accent5>
      <a:accent6>
        <a:srgbClr val="2389CA"/>
      </a:accent6>
      <a:hlink>
        <a:srgbClr val="3F43BF"/>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1588</TotalTime>
  <Words>882</Words>
  <Application>Microsoft Macintosh PowerPoint</Application>
  <PresentationFormat>Widescreen</PresentationFormat>
  <Paragraphs>169</Paragraphs>
  <Slides>15</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等线</vt:lpstr>
      <vt:lpstr>Apple Symbols</vt:lpstr>
      <vt:lpstr>Arial</vt:lpstr>
      <vt:lpstr>Calibri</vt:lpstr>
      <vt:lpstr>NimbusRomNo9L</vt:lpstr>
      <vt:lpstr>proxima-nova</vt:lpstr>
      <vt:lpstr>Söhne</vt:lpstr>
      <vt:lpstr>The Hand Bold</vt:lpstr>
      <vt:lpstr>The Serif Hand Black</vt:lpstr>
      <vt:lpstr>Wingdings</vt:lpstr>
      <vt:lpstr>SketchyVTI</vt:lpstr>
      <vt:lpstr>Vision and Cognitive systems Course Final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Data Analysis Course Final Project</dc:title>
  <dc:creator>Yapicioglu Fatima Rabia</dc:creator>
  <cp:lastModifiedBy>Rangrazi Asl Asal</cp:lastModifiedBy>
  <cp:revision>84</cp:revision>
  <dcterms:created xsi:type="dcterms:W3CDTF">2022-07-16T10:43:03Z</dcterms:created>
  <dcterms:modified xsi:type="dcterms:W3CDTF">2023-03-02T22:44:40Z</dcterms:modified>
</cp:coreProperties>
</file>